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media/media1.mp4" ContentType="video/unknown"/>
  <Override PartName="/ppt/notesSlides/notesSlide5.xml" ContentType="application/vnd.openxmlformats-officedocument.presentationml.notesSlide+xml"/>
  <Override PartName="/ppt/media/media2.mp4" ContentType="video/unknown"/>
  <Override PartName="/ppt/notesSlides/notesSlide6.xml" ContentType="application/vnd.openxmlformats-officedocument.presentationml.notesSlide+xml"/>
  <Override PartName="/ppt/media/media3.mp4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0D3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8DE"/>
          </a:solidFill>
        </a:fill>
      </a:tcStyle>
    </a:wholeTbl>
    <a:band2H>
      <a:tcTxStyle b="def" i="def"/>
      <a:tcStyle>
        <a:tcBdr/>
        <a:fill>
          <a:solidFill>
            <a:srgbClr val="E8F4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CB"/>
          </a:solidFill>
        </a:fill>
      </a:tcStyle>
    </a:wholeTbl>
    <a:band2H>
      <a:tcTxStyle b="def" i="def"/>
      <a:tcStyle>
        <a:tcBdr/>
        <a:fill>
          <a:solidFill>
            <a:srgbClr val="F7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大家好，各位评委老师好，我们今天的主题是DEBUND，Decentralization Empowered North Bund。分布式数字化技术 赋能 智慧北外滩。</a:t>
            </a:r>
          </a:p>
          <a:p>
            <a:pPr>
              <a:defRPr sz="1200"/>
            </a:pPr>
            <a:r>
              <a:t>我们将展示一种方案，以分布式的身份体系来贯穿智能楼宇的各个场景。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2" name="Shape 7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在我们的方案全景图中，我们的数字经济体系，以区块链为基石，依托智能合约、IPFS、密码学重加密等技术。</a:t>
            </a:r>
          </a:p>
          <a:p>
            <a:pPr>
              <a:defRPr sz="1200"/>
            </a:pPr>
            <a:r>
              <a:t>以Debund APP为入口，以可信权威机构为重要参与方，最后数据加密汇总于DID Bank，为整个体系的身份识别和权限管控提供数据支撑，赋能北外滩数字经济体的建设。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3" name="Shape 7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这是我们更为详尽的技术架构图。</a:t>
            </a:r>
          </a:p>
          <a:p>
            <a:pPr defTabSz="914400">
              <a:defRPr sz="1200"/>
            </a:pPr>
            <a:r>
              <a:t>用户基于区块链和密码学，生成个人DID。用户提交可信凭证，由可信机构签名之后存储与IPFS之上。</a:t>
            </a:r>
          </a:p>
          <a:p>
            <a:pPr defTabSz="914400">
              <a:defRPr sz="1200"/>
            </a:pPr>
            <a:r>
              <a:t>用户的数据加密汇总于DID Bank，并支持可授权的数据访问。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4" name="Shape 7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pPr/>
            <a:r>
              <a:t>以上就是我们本次的主题 以及demo演示，感谢各位的聆听。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我们将以背景痛点、用户故事、应用扩展和解决方案四个维度进行展开。</a:t>
            </a:r>
          </a:p>
          <a:p>
            <a:pPr defTabSz="914400">
              <a:defRPr sz="1200"/>
            </a:pPr>
            <a:r>
              <a:t>右侧图片是一本书的封面，由诺贝尔经济学奖得主 阿克洛夫所编写。</a:t>
            </a:r>
          </a:p>
          <a:p>
            <a:pPr defTabSz="914400">
              <a:defRPr sz="1200"/>
            </a:pPr>
            <a:r>
              <a:t>他将身份经济学与其他社会科学研究相结合，使我们可以更深入更全面地理解经济和社会发展的进程；</a:t>
            </a:r>
          </a:p>
          <a:p>
            <a:pPr defTabSz="914400">
              <a:defRPr sz="1200"/>
            </a:pPr>
          </a:p>
          <a:p>
            <a:pPr defTabSz="914400">
              <a:defRPr sz="1200"/>
            </a:pPr>
            <a:r>
              <a:t>而我们今天，也将围绕身份经济与数字经济进行展开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我们今天的主题，来源于一个真实的经历</a:t>
            </a:r>
          </a:p>
          <a:p>
            <a:pPr defTabSz="914400">
              <a:defRPr sz="1200"/>
            </a:pPr>
            <a:r>
              <a:t>在每一次拜访客户进入楼宇的时候，都需要重复的填写身份信息，出示身份证。而这些信息的记录与传递中，不可避免的会造成个人隐私的泄漏。</a:t>
            </a:r>
          </a:p>
          <a:p>
            <a:pPr defTabSz="914400">
              <a:defRPr sz="1200"/>
            </a:pPr>
            <a:r>
              <a:t>对于楼宇的管理者而言，这些信息的填写与校验又是必要的，因为他需要防止身份伪造造成的安全问题。在</a:t>
            </a:r>
          </a:p>
          <a:p>
            <a:pPr defTabSz="914400">
              <a:defRPr sz="1200"/>
            </a:pPr>
            <a:r>
              <a:t>楼宇与楼宇之间，因为主体的割裂等等原因，是存在数据的壁垒。</a:t>
            </a:r>
          </a:p>
          <a:p>
            <a:pPr defTabSz="914400">
              <a:defRPr sz="1200"/>
            </a:pPr>
            <a:r>
              <a:t>我们本次开发的Debund APP，是在身份验证与隐私保护中寻求一个平衡，帮助用户畅行智慧北外滩。</a:t>
            </a:r>
          </a:p>
          <a:p>
            <a:pPr defTabSz="914400">
              <a:defRPr sz="1200"/>
            </a:pPr>
          </a:p>
          <a:p>
            <a:pPr defTabSz="914400">
              <a:defRPr sz="1200"/>
            </a:pPr>
          </a:p>
          <a:p>
            <a:pPr defTabSz="914400">
              <a:defRPr sz="1200"/>
            </a:pPr>
            <a:r>
              <a:t>Bak：</a:t>
            </a:r>
          </a:p>
          <a:p>
            <a:pPr defTabSz="914400">
              <a:defRPr sz="1200"/>
            </a:pPr>
            <a:r>
              <a:t>的楼宇与商业间，以促进北外滩的楼宇经济与分布式商业经济的发展。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分布式数字身份DID，具有隐私保护的特点，强调我的数据我做主。</a:t>
            </a:r>
          </a:p>
          <a:p>
            <a:pPr defTabSz="914400">
              <a:defRPr sz="1200"/>
            </a:pPr>
            <a:r>
              <a:t>我们Debund  APP集成了完整的DID功能，下面结合我们的Demo，向大家演示身份管理的功能。</a:t>
            </a:r>
          </a:p>
          <a:p>
            <a:pPr defTabSz="914400">
              <a:defRPr sz="1200"/>
            </a:pPr>
            <a:r>
              <a:t>首先，创建本地安全沙箱，通过生物信息来进行初始化</a:t>
            </a:r>
          </a:p>
          <a:p>
            <a:pPr defTabSz="914400">
              <a:defRPr sz="1200"/>
            </a:pPr>
            <a:r>
              <a:t>通过密码学，进行个人DID的生成； 个人提交可信凭证申请，由可信机构进行审核并签名。签名之后的可信凭证将加密存储于IPFS之上。之后可以与资产DID进行关联。</a:t>
            </a:r>
          </a:p>
          <a:p>
            <a:pPr defTabSz="914400">
              <a:defRPr sz="1200"/>
            </a:pPr>
            <a:r>
              <a:t>下面是我们开发的Demo演示。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当我们的身份映射到链上，我们就可以与链上其他资产或智能终端发生交互了。</a:t>
            </a:r>
          </a:p>
          <a:p>
            <a:pPr defTabSz="914400">
              <a:defRPr sz="1200"/>
            </a:pPr>
            <a:r>
              <a:t>如果在不泄漏隐私的前提下，可以自证身份。则门禁、电梯等物联网终端可以依据于权限为我们放行。</a:t>
            </a:r>
          </a:p>
          <a:p>
            <a:pPr defTabSz="914400">
              <a:defRPr sz="1200"/>
            </a:pPr>
            <a:r>
              <a:t>假如现在我们要去智能楼宇来租赁办公场地，我们也可用DID来完成预约，由智慧楼宇的管理方进行审核并授权。</a:t>
            </a:r>
          </a:p>
          <a:p>
            <a:pPr defTabSz="914400">
              <a:defRPr sz="1200"/>
            </a:pPr>
            <a:r>
              <a:t>智能终端可以通过与DID关联来进行身份的识别。</a:t>
            </a:r>
          </a:p>
          <a:p>
            <a:pPr defTabSz="914400">
              <a:defRPr sz="1200"/>
            </a:pPr>
            <a:r>
              <a:t>右侧是我们的Demo演示。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身份的识别，仅仅是我们的第一步。在互信的身份之上，我们可以城市智能体里完成各式各样的交互场景。</a:t>
            </a:r>
          </a:p>
          <a:p>
            <a:pPr defTabSz="914400">
              <a:defRPr sz="1200"/>
            </a:pPr>
            <a:r>
              <a:t>譬如，我们相中了刚刚的办公场地，我们可以直接在链上与其他DID主体签约。</a:t>
            </a:r>
          </a:p>
          <a:p>
            <a:pPr defTabSz="914400">
              <a:defRPr sz="1200"/>
            </a:pPr>
            <a:r>
              <a:t>在线生成合同并且进行付款。合同文本可以加密存储与IPFS之上，替代中心化的文件存储，降低存储信任成本。</a:t>
            </a:r>
          </a:p>
          <a:p>
            <a:pPr defTabSz="914400">
              <a:defRPr sz="1200"/>
            </a:pPr>
            <a:r>
              <a:t>同时会同步开启智能设备的访问权限。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除了以上具体场景，我们的Debund 还可以应用于如下场景：楼宇经济、共享车位、分布式商业和智慧办公。</a:t>
            </a:r>
          </a:p>
          <a:p>
            <a:pPr defTabSz="914400">
              <a:defRPr sz="1200"/>
            </a:pPr>
            <a:r>
              <a:t>在楼宇经济中，可以打通跨楼宇的信息壁垒，赋能楼宇管理</a:t>
            </a:r>
          </a:p>
          <a:p>
            <a:pPr defTabSz="914400">
              <a:defRPr sz="1200"/>
            </a:pPr>
            <a:r>
              <a:t>在企业管理，可以链接企业OA、赋能企业的内部管理。</a:t>
            </a:r>
          </a:p>
          <a:p>
            <a:pPr defTabSz="914400">
              <a:defRPr sz="1200"/>
            </a:pPr>
            <a:r>
              <a:t>共享车位中，可以打通现有和新建的停车场信息系统，进行车位的预约、查询，并基于信用进行无感支付结算</a:t>
            </a:r>
          </a:p>
          <a:p>
            <a:pPr defTabSz="914400">
              <a:defRPr sz="1200"/>
            </a:pPr>
            <a:r>
              <a:t>分布式商业中，数字北外滩区域的衣食住行相关的支付都可以进行，</a:t>
            </a:r>
          </a:p>
          <a:p>
            <a:pPr defTabSz="914400">
              <a:defRPr sz="1200"/>
            </a:pPr>
            <a:r>
              <a:t>如无人值守酒店，可以基于Debund进行身份的识别，信用的担保，便捷的支付。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综合以上场景，在基础设施交互之上，我们留有更深的蕴藏——来自于行为数据的宝藏。</a:t>
            </a:r>
          </a:p>
          <a:p>
            <a:pPr defTabSz="914400">
              <a:defRPr sz="1200"/>
            </a:pPr>
            <a:r>
              <a:t>基于用户授权的基础，我们可以对楼宇、企业、个人信息进行汇总与分析。如行为轨迹、楼宇使用率、消费热力图等等。</a:t>
            </a:r>
          </a:p>
          <a:p>
            <a:pPr defTabSz="914400">
              <a:defRPr sz="1200"/>
            </a:pPr>
            <a:r>
              <a:t>依托于数字身份认证与物联网，我们的信息也更加的真实、可信。</a:t>
            </a:r>
          </a:p>
          <a:p>
            <a:pPr defTabSz="914400">
              <a:defRPr sz="1200"/>
            </a:pPr>
          </a:p>
          <a:p>
            <a:pPr defTabSz="914400">
              <a:defRPr sz="1200"/>
            </a:pPr>
            <a:r>
              <a:t>隐私数据+公开数据</a:t>
            </a:r>
          </a:p>
          <a:p>
            <a:pPr defTabSz="914400">
              <a:defRPr sz="1200"/>
            </a:pPr>
            <a:r>
              <a:t>数据赋权：准确数据+数据范围（零知识证明）、数据真实性更强。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Shape 4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在Debund智慧楼宇管理中，我们包含了身份管理、权限管控、信用支付、应用扩展等等，</a:t>
            </a:r>
          </a:p>
          <a:p>
            <a:pPr>
              <a:defRPr sz="1200"/>
            </a:pPr>
            <a:r>
              <a:t>为什么一定要使用DID？</a:t>
            </a:r>
          </a:p>
          <a:p>
            <a:pPr>
              <a:defRPr sz="1200"/>
            </a:pPr>
            <a:r>
              <a:t>因为楼宇经济中，有隐私保护、数据可信等等的需求，而DID可以完美契合这些需求。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200" algn="ctr">
              <a:buSzTx/>
              <a:buFontTx/>
              <a:buNone/>
              <a:defRPr sz="4800"/>
            </a:lvl2pPr>
            <a:lvl3pPr marL="0" indent="914400" algn="ctr">
              <a:buSzTx/>
              <a:buFontTx/>
              <a:buNone/>
              <a:defRPr sz="4800"/>
            </a:lvl3pPr>
            <a:lvl4pPr marL="0" indent="1371600" algn="ctr">
              <a:buSzTx/>
              <a:buFontTx/>
              <a:buNone/>
              <a:defRPr sz="4800"/>
            </a:lvl4pPr>
            <a:lvl5pPr marL="0" indent="1828800" algn="ctr">
              <a:buSzTx/>
              <a:buFont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/>
            </a:lvl1pPr>
            <a:lvl2pPr marL="0" indent="457200">
              <a:buSzTx/>
              <a:buFontTx/>
              <a:buNone/>
              <a:defRPr sz="4800"/>
            </a:lvl2pPr>
            <a:lvl3pPr marL="0" indent="914400">
              <a:buSzTx/>
              <a:buFontTx/>
              <a:buNone/>
              <a:defRPr sz="4800"/>
            </a:lvl3pPr>
            <a:lvl4pPr marL="0" indent="1371600">
              <a:buSzTx/>
              <a:buFontTx/>
              <a:buNone/>
              <a:defRPr sz="4800"/>
            </a:lvl4pPr>
            <a:lvl5pPr marL="0" indent="1828800">
              <a:buSzTx/>
              <a:buFont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矩形"/>
          <p:cNvSpPr/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4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矩形"/>
          <p:cNvSpPr/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像"/>
          <p:cNvSpPr/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video" Target="../media/media1.mp4"/><Relationship Id="rId7" Type="http://schemas.microsoft.com/office/2007/relationships/media" Target="../media/media1.mp4"/><Relationship Id="rId8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"/><Relationship Id="rId4" Type="http://schemas.openxmlformats.org/officeDocument/2006/relationships/image" Target="../media/image8.png"/><Relationship Id="rId5" Type="http://schemas.openxmlformats.org/officeDocument/2006/relationships/video" Target="../media/media3.mp4"/><Relationship Id="rId6" Type="http://schemas.microsoft.com/office/2007/relationships/media" Target="../media/media3.mp4"/><Relationship Id="rId7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.jpeg"/><Relationship Id="rId9" Type="http://schemas.openxmlformats.org/officeDocument/2006/relationships/image" Target="../media/image15.png"/><Relationship Id="rId10" Type="http://schemas.openxmlformats.org/officeDocument/2006/relationships/image" Target="../media/image6.tif"/><Relationship Id="rId11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.jpeg"/><Relationship Id="rId12" Type="http://schemas.openxmlformats.org/officeDocument/2006/relationships/image" Target="../media/image1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"/>
          <p:cNvSpPr/>
          <p:nvPr/>
        </p:nvSpPr>
        <p:spPr>
          <a:xfrm>
            <a:off x="2" y="-1"/>
            <a:ext cx="24384001" cy="13716000"/>
          </a:xfrm>
          <a:prstGeom prst="rect">
            <a:avLst/>
          </a:prstGeom>
          <a:solidFill>
            <a:srgbClr val="222A35">
              <a:alpha val="78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3" name="alexander-kaunas-w_YpHggpgDE-unsplash.jpg" descr="alexander-kaunas-w_YpHggpgDE-unsplash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7677"/>
          <a:stretch>
            <a:fillRect/>
          </a:stretch>
        </p:blipFill>
        <p:spPr>
          <a:xfrm>
            <a:off x="11906" y="-4377898"/>
            <a:ext cx="24360334" cy="1811336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圆形"/>
          <p:cNvSpPr/>
          <p:nvPr/>
        </p:nvSpPr>
        <p:spPr>
          <a:xfrm>
            <a:off x="8991600" y="3657600"/>
            <a:ext cx="6400800" cy="6400800"/>
          </a:xfrm>
          <a:prstGeom prst="ellipse">
            <a:avLst/>
          </a:prstGeom>
          <a:solidFill>
            <a:schemeClr val="accent2">
              <a:alpha val="73876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Decentralization…"/>
          <p:cNvSpPr txBox="1"/>
          <p:nvPr/>
        </p:nvSpPr>
        <p:spPr>
          <a:xfrm>
            <a:off x="8255037" y="6752935"/>
            <a:ext cx="7873922" cy="154379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r>
              <a:rPr spc="248">
                <a:solidFill>
                  <a:srgbClr val="FF2F92"/>
                </a:solidFill>
              </a:rPr>
              <a:t>D</a:t>
            </a:r>
            <a:r>
              <a:rPr spc="248"/>
              <a:t>ecentralization</a:t>
            </a:r>
            <a:r>
              <a:t> </a:t>
            </a:r>
          </a:p>
          <a:p>
            <a:pPr algn="ctr">
              <a:defRPr sz="3100">
                <a:solidFill>
                  <a:srgbClr val="FFFFFF"/>
                </a:solidFill>
              </a:defRPr>
            </a:pPr>
            <a:r>
              <a:rPr spc="279">
                <a:solidFill>
                  <a:srgbClr val="FF2F92"/>
                </a:solidFill>
              </a:rPr>
              <a:t>E</a:t>
            </a:r>
            <a:r>
              <a:rPr spc="279"/>
              <a:t>mpowered</a:t>
            </a:r>
            <a:r>
              <a:t> </a:t>
            </a:r>
          </a:p>
          <a:p>
            <a:pPr algn="ctr">
              <a:defRPr sz="3100">
                <a:solidFill>
                  <a:srgbClr val="FFFFFF"/>
                </a:solidFill>
              </a:defRPr>
            </a:pPr>
            <a:r>
              <a:t>North Bund</a:t>
            </a:r>
          </a:p>
        </p:txBody>
      </p:sp>
      <p:sp>
        <p:nvSpPr>
          <p:cNvPr id="116" name="Debund"/>
          <p:cNvSpPr txBox="1"/>
          <p:nvPr/>
        </p:nvSpPr>
        <p:spPr>
          <a:xfrm>
            <a:off x="8255037" y="5540668"/>
            <a:ext cx="7873922" cy="1402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80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pPr>
            <a:r>
              <a:rPr>
                <a:solidFill>
                  <a:srgbClr val="FF2F92"/>
                </a:solidFill>
              </a:rPr>
              <a:t>De</a:t>
            </a:r>
            <a:r>
              <a:t>bund</a:t>
            </a:r>
          </a:p>
        </p:txBody>
      </p:sp>
      <p:sp>
        <p:nvSpPr>
          <p:cNvPr id="117" name="黄赛杰、茅公胤、郑斌斌、蒋鼎峰、程   然、马文静"/>
          <p:cNvSpPr txBox="1"/>
          <p:nvPr/>
        </p:nvSpPr>
        <p:spPr>
          <a:xfrm>
            <a:off x="6847348" y="10886045"/>
            <a:ext cx="10564065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黄赛杰、茅公胤、郑斌斌、蒋鼎峰、程   然、马文静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DID Bank"/>
          <p:cNvSpPr/>
          <p:nvPr/>
        </p:nvSpPr>
        <p:spPr>
          <a:xfrm>
            <a:off x="19996033" y="8297357"/>
            <a:ext cx="4019034" cy="1272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906" y="0"/>
                </a:lnTo>
                <a:lnTo>
                  <a:pt x="21600" y="0"/>
                </a:lnTo>
                <a:lnTo>
                  <a:pt x="21600" y="16200"/>
                </a:lnTo>
                <a:lnTo>
                  <a:pt x="1969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194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DID Bank</a:t>
            </a:r>
          </a:p>
        </p:txBody>
      </p:sp>
      <p:sp>
        <p:nvSpPr>
          <p:cNvPr id="458" name="形状"/>
          <p:cNvSpPr/>
          <p:nvPr/>
        </p:nvSpPr>
        <p:spPr>
          <a:xfrm>
            <a:off x="23673147" y="8297357"/>
            <a:ext cx="354621" cy="1272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21600" y="0"/>
                </a:lnTo>
                <a:lnTo>
                  <a:pt x="21600" y="162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形状"/>
          <p:cNvSpPr/>
          <p:nvPr/>
        </p:nvSpPr>
        <p:spPr>
          <a:xfrm>
            <a:off x="19996033" y="8297357"/>
            <a:ext cx="4019034" cy="318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906" y="0"/>
                </a:lnTo>
                <a:lnTo>
                  <a:pt x="21600" y="0"/>
                </a:lnTo>
                <a:lnTo>
                  <a:pt x="19694" y="216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形状"/>
          <p:cNvSpPr/>
          <p:nvPr/>
        </p:nvSpPr>
        <p:spPr>
          <a:xfrm>
            <a:off x="19996033" y="8297357"/>
            <a:ext cx="4019034" cy="1272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906" y="0"/>
                </a:lnTo>
                <a:lnTo>
                  <a:pt x="21600" y="0"/>
                </a:lnTo>
                <a:lnTo>
                  <a:pt x="21600" y="16200"/>
                </a:lnTo>
                <a:lnTo>
                  <a:pt x="19694" y="21600"/>
                </a:lnTo>
                <a:lnTo>
                  <a:pt x="0" y="21600"/>
                </a:lnTo>
                <a:close/>
                <a:moveTo>
                  <a:pt x="0" y="5400"/>
                </a:moveTo>
                <a:lnTo>
                  <a:pt x="19694" y="5400"/>
                </a:lnTo>
                <a:lnTo>
                  <a:pt x="21600" y="0"/>
                </a:lnTo>
                <a:moveTo>
                  <a:pt x="19694" y="5400"/>
                </a:moveTo>
                <a:lnTo>
                  <a:pt x="19694" y="21600"/>
                </a:ln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DeBund App"/>
          <p:cNvSpPr/>
          <p:nvPr/>
        </p:nvSpPr>
        <p:spPr>
          <a:xfrm>
            <a:off x="6508913" y="3257652"/>
            <a:ext cx="2054228" cy="1513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4" y="0"/>
                </a:moveTo>
                <a:lnTo>
                  <a:pt x="20277" y="0"/>
                </a:lnTo>
                <a:lnTo>
                  <a:pt x="20766" y="92"/>
                </a:lnTo>
                <a:lnTo>
                  <a:pt x="21226" y="398"/>
                </a:lnTo>
                <a:lnTo>
                  <a:pt x="21485" y="857"/>
                </a:lnTo>
                <a:lnTo>
                  <a:pt x="21600" y="1407"/>
                </a:lnTo>
                <a:lnTo>
                  <a:pt x="21600" y="15389"/>
                </a:lnTo>
                <a:lnTo>
                  <a:pt x="21485" y="15940"/>
                </a:lnTo>
                <a:lnTo>
                  <a:pt x="21226" y="16399"/>
                </a:lnTo>
                <a:lnTo>
                  <a:pt x="20766" y="16705"/>
                </a:lnTo>
                <a:lnTo>
                  <a:pt x="20277" y="16827"/>
                </a:lnTo>
                <a:lnTo>
                  <a:pt x="18753" y="16827"/>
                </a:lnTo>
                <a:lnTo>
                  <a:pt x="18753" y="21600"/>
                </a:lnTo>
                <a:lnTo>
                  <a:pt x="13949" y="16827"/>
                </a:lnTo>
                <a:lnTo>
                  <a:pt x="1294" y="16827"/>
                </a:lnTo>
                <a:lnTo>
                  <a:pt x="805" y="16705"/>
                </a:lnTo>
                <a:lnTo>
                  <a:pt x="374" y="16399"/>
                </a:lnTo>
                <a:lnTo>
                  <a:pt x="115" y="15940"/>
                </a:lnTo>
                <a:lnTo>
                  <a:pt x="0" y="15389"/>
                </a:lnTo>
                <a:lnTo>
                  <a:pt x="0" y="1407"/>
                </a:lnTo>
                <a:lnTo>
                  <a:pt x="115" y="857"/>
                </a:lnTo>
                <a:lnTo>
                  <a:pt x="374" y="398"/>
                </a:lnTo>
                <a:lnTo>
                  <a:pt x="805" y="92"/>
                </a:lnTo>
                <a:lnTo>
                  <a:pt x="1294" y="0"/>
                </a:lnTo>
                <a:close/>
              </a:path>
            </a:pathLst>
          </a:custGeom>
          <a:solidFill>
            <a:schemeClr val="accent2">
              <a:alpha val="69348"/>
            </a:schemeClr>
          </a:solidFill>
          <a:ln w="3175">
            <a:solidFill>
              <a:schemeClr val="accent2">
                <a:alpha val="69348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/>
          <a:p>
            <a:pPr/>
          </a:p>
          <a:p>
            <a:pPr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t>DeBund App</a:t>
            </a:r>
          </a:p>
        </p:txBody>
      </p:sp>
      <p:sp>
        <p:nvSpPr>
          <p:cNvPr id="462" name="DeBund App"/>
          <p:cNvSpPr/>
          <p:nvPr/>
        </p:nvSpPr>
        <p:spPr>
          <a:xfrm>
            <a:off x="6582929" y="7689344"/>
            <a:ext cx="2384427" cy="2241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3" y="0"/>
                </a:moveTo>
                <a:lnTo>
                  <a:pt x="20248" y="0"/>
                </a:lnTo>
                <a:lnTo>
                  <a:pt x="20795" y="122"/>
                </a:lnTo>
                <a:lnTo>
                  <a:pt x="21226" y="459"/>
                </a:lnTo>
                <a:lnTo>
                  <a:pt x="21485" y="887"/>
                </a:lnTo>
                <a:lnTo>
                  <a:pt x="21600" y="1469"/>
                </a:lnTo>
                <a:lnTo>
                  <a:pt x="21600" y="15420"/>
                </a:lnTo>
                <a:lnTo>
                  <a:pt x="21485" y="16001"/>
                </a:lnTo>
                <a:lnTo>
                  <a:pt x="21226" y="16429"/>
                </a:lnTo>
                <a:lnTo>
                  <a:pt x="20795" y="16766"/>
                </a:lnTo>
                <a:lnTo>
                  <a:pt x="20248" y="16888"/>
                </a:lnTo>
                <a:lnTo>
                  <a:pt x="7651" y="16888"/>
                </a:lnTo>
                <a:lnTo>
                  <a:pt x="2847" y="21600"/>
                </a:lnTo>
                <a:lnTo>
                  <a:pt x="2847" y="16888"/>
                </a:lnTo>
                <a:lnTo>
                  <a:pt x="1323" y="16888"/>
                </a:lnTo>
                <a:lnTo>
                  <a:pt x="777" y="16766"/>
                </a:lnTo>
                <a:lnTo>
                  <a:pt x="374" y="16429"/>
                </a:lnTo>
                <a:lnTo>
                  <a:pt x="115" y="16001"/>
                </a:lnTo>
                <a:lnTo>
                  <a:pt x="0" y="15420"/>
                </a:lnTo>
                <a:lnTo>
                  <a:pt x="0" y="1469"/>
                </a:lnTo>
                <a:lnTo>
                  <a:pt x="115" y="887"/>
                </a:lnTo>
                <a:lnTo>
                  <a:pt x="374" y="459"/>
                </a:lnTo>
                <a:lnTo>
                  <a:pt x="777" y="122"/>
                </a:lnTo>
                <a:lnTo>
                  <a:pt x="1323" y="0"/>
                </a:lnTo>
                <a:close/>
              </a:path>
            </a:pathLst>
          </a:custGeom>
          <a:solidFill>
            <a:schemeClr val="accent6"/>
          </a:solidFill>
          <a:ln w="3175">
            <a:solidFill>
              <a:schemeClr val="accent6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>
            <a:lvl1pPr>
              <a:defRPr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DeBund App</a:t>
            </a:r>
          </a:p>
        </p:txBody>
      </p:sp>
      <p:sp>
        <p:nvSpPr>
          <p:cNvPr id="463" name="DeBund App"/>
          <p:cNvSpPr/>
          <p:nvPr/>
        </p:nvSpPr>
        <p:spPr>
          <a:xfrm>
            <a:off x="16000620" y="7772761"/>
            <a:ext cx="2064346" cy="154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3" y="0"/>
                </a:moveTo>
                <a:lnTo>
                  <a:pt x="20224" y="0"/>
                </a:lnTo>
                <a:lnTo>
                  <a:pt x="20808" y="133"/>
                </a:lnTo>
                <a:lnTo>
                  <a:pt x="21225" y="400"/>
                </a:lnTo>
                <a:lnTo>
                  <a:pt x="21517" y="889"/>
                </a:lnTo>
                <a:lnTo>
                  <a:pt x="21600" y="1378"/>
                </a:lnTo>
                <a:lnTo>
                  <a:pt x="21600" y="15422"/>
                </a:lnTo>
                <a:lnTo>
                  <a:pt x="21517" y="15956"/>
                </a:lnTo>
                <a:lnTo>
                  <a:pt x="21225" y="16400"/>
                </a:lnTo>
                <a:lnTo>
                  <a:pt x="20808" y="16711"/>
                </a:lnTo>
                <a:lnTo>
                  <a:pt x="20224" y="16800"/>
                </a:lnTo>
                <a:lnTo>
                  <a:pt x="7631" y="16800"/>
                </a:lnTo>
                <a:lnTo>
                  <a:pt x="2836" y="21600"/>
                </a:lnTo>
                <a:lnTo>
                  <a:pt x="2836" y="16800"/>
                </a:lnTo>
                <a:lnTo>
                  <a:pt x="1293" y="16800"/>
                </a:lnTo>
                <a:lnTo>
                  <a:pt x="792" y="16711"/>
                </a:lnTo>
                <a:lnTo>
                  <a:pt x="375" y="16400"/>
                </a:lnTo>
                <a:lnTo>
                  <a:pt x="83" y="15956"/>
                </a:lnTo>
                <a:lnTo>
                  <a:pt x="0" y="15422"/>
                </a:lnTo>
                <a:lnTo>
                  <a:pt x="0" y="1378"/>
                </a:lnTo>
                <a:lnTo>
                  <a:pt x="83" y="889"/>
                </a:lnTo>
                <a:lnTo>
                  <a:pt x="375" y="400"/>
                </a:lnTo>
                <a:lnTo>
                  <a:pt x="792" y="13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>
            <a:lvl1pPr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DeBund App</a:t>
            </a:r>
          </a:p>
        </p:txBody>
      </p:sp>
      <p:sp>
        <p:nvSpPr>
          <p:cNvPr id="464" name="DeBund App"/>
          <p:cNvSpPr/>
          <p:nvPr/>
        </p:nvSpPr>
        <p:spPr>
          <a:xfrm>
            <a:off x="5902177" y="5193924"/>
            <a:ext cx="2054228" cy="154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2" y="0"/>
                </a:moveTo>
                <a:lnTo>
                  <a:pt x="20227" y="0"/>
                </a:lnTo>
                <a:lnTo>
                  <a:pt x="20768" y="133"/>
                </a:lnTo>
                <a:lnTo>
                  <a:pt x="21142" y="399"/>
                </a:lnTo>
                <a:lnTo>
                  <a:pt x="21475" y="887"/>
                </a:lnTo>
                <a:lnTo>
                  <a:pt x="21600" y="1464"/>
                </a:lnTo>
                <a:lnTo>
                  <a:pt x="21600" y="15391"/>
                </a:lnTo>
                <a:lnTo>
                  <a:pt x="21475" y="15967"/>
                </a:lnTo>
                <a:lnTo>
                  <a:pt x="21142" y="16455"/>
                </a:lnTo>
                <a:lnTo>
                  <a:pt x="20768" y="16721"/>
                </a:lnTo>
                <a:lnTo>
                  <a:pt x="20227" y="16854"/>
                </a:lnTo>
                <a:lnTo>
                  <a:pt x="18687" y="16854"/>
                </a:lnTo>
                <a:lnTo>
                  <a:pt x="18687" y="21600"/>
                </a:lnTo>
                <a:lnTo>
                  <a:pt x="13901" y="16854"/>
                </a:lnTo>
                <a:lnTo>
                  <a:pt x="1332" y="16854"/>
                </a:lnTo>
                <a:lnTo>
                  <a:pt x="832" y="16721"/>
                </a:lnTo>
                <a:lnTo>
                  <a:pt x="416" y="16455"/>
                </a:lnTo>
                <a:lnTo>
                  <a:pt x="125" y="15967"/>
                </a:lnTo>
                <a:lnTo>
                  <a:pt x="0" y="15391"/>
                </a:lnTo>
                <a:lnTo>
                  <a:pt x="0" y="1464"/>
                </a:lnTo>
                <a:lnTo>
                  <a:pt x="125" y="887"/>
                </a:lnTo>
                <a:lnTo>
                  <a:pt x="416" y="399"/>
                </a:lnTo>
                <a:lnTo>
                  <a:pt x="832" y="133"/>
                </a:lnTo>
                <a:lnTo>
                  <a:pt x="1332" y="0"/>
                </a:ln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>
            <a:lvl1pPr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DeBund App</a:t>
            </a:r>
          </a:p>
        </p:txBody>
      </p:sp>
      <p:sp>
        <p:nvSpPr>
          <p:cNvPr id="465" name="DeBund App"/>
          <p:cNvSpPr/>
          <p:nvPr/>
        </p:nvSpPr>
        <p:spPr>
          <a:xfrm>
            <a:off x="15302912" y="2974912"/>
            <a:ext cx="2064347" cy="1513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2" y="0"/>
                </a:moveTo>
                <a:lnTo>
                  <a:pt x="20227" y="0"/>
                </a:lnTo>
                <a:lnTo>
                  <a:pt x="20768" y="133"/>
                </a:lnTo>
                <a:lnTo>
                  <a:pt x="21142" y="444"/>
                </a:lnTo>
                <a:lnTo>
                  <a:pt x="21475" y="889"/>
                </a:lnTo>
                <a:lnTo>
                  <a:pt x="21600" y="1422"/>
                </a:lnTo>
                <a:lnTo>
                  <a:pt x="21600" y="15422"/>
                </a:lnTo>
                <a:lnTo>
                  <a:pt x="21475" y="15956"/>
                </a:lnTo>
                <a:lnTo>
                  <a:pt x="21142" y="16444"/>
                </a:lnTo>
                <a:lnTo>
                  <a:pt x="20768" y="16711"/>
                </a:lnTo>
                <a:lnTo>
                  <a:pt x="20227" y="16844"/>
                </a:lnTo>
                <a:lnTo>
                  <a:pt x="7658" y="16844"/>
                </a:lnTo>
                <a:lnTo>
                  <a:pt x="2830" y="21600"/>
                </a:lnTo>
                <a:lnTo>
                  <a:pt x="2830" y="16844"/>
                </a:lnTo>
                <a:lnTo>
                  <a:pt x="1332" y="16844"/>
                </a:lnTo>
                <a:lnTo>
                  <a:pt x="832" y="16711"/>
                </a:lnTo>
                <a:lnTo>
                  <a:pt x="375" y="16444"/>
                </a:lnTo>
                <a:lnTo>
                  <a:pt x="125" y="15956"/>
                </a:lnTo>
                <a:lnTo>
                  <a:pt x="0" y="15422"/>
                </a:lnTo>
                <a:lnTo>
                  <a:pt x="0" y="1422"/>
                </a:lnTo>
                <a:lnTo>
                  <a:pt x="125" y="889"/>
                </a:lnTo>
                <a:lnTo>
                  <a:pt x="375" y="444"/>
                </a:lnTo>
                <a:lnTo>
                  <a:pt x="832" y="133"/>
                </a:lnTo>
                <a:lnTo>
                  <a:pt x="1332" y="0"/>
                </a:lnTo>
                <a:close/>
              </a:path>
            </a:pathLst>
          </a:custGeom>
          <a:solidFill>
            <a:schemeClr val="accent5"/>
          </a:solidFill>
          <a:ln w="3175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>
            <a:lvl1pPr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DeBund App</a:t>
            </a:r>
          </a:p>
        </p:txBody>
      </p:sp>
      <p:grpSp>
        <p:nvGrpSpPr>
          <p:cNvPr id="472" name="成组"/>
          <p:cNvGrpSpPr/>
          <p:nvPr/>
        </p:nvGrpSpPr>
        <p:grpSpPr>
          <a:xfrm>
            <a:off x="45255" y="358770"/>
            <a:ext cx="24384001" cy="1481427"/>
            <a:chOff x="0" y="0"/>
            <a:chExt cx="24384000" cy="1481425"/>
          </a:xfrm>
        </p:grpSpPr>
        <p:sp>
          <p:nvSpPr>
            <p:cNvPr id="466" name="方案全景图"/>
            <p:cNvSpPr/>
            <p:nvPr/>
          </p:nvSpPr>
          <p:spPr>
            <a:xfrm>
              <a:off x="0" y="0"/>
              <a:ext cx="243840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方案全景图</a:t>
              </a:r>
            </a:p>
          </p:txBody>
        </p:sp>
        <p:sp>
          <p:nvSpPr>
            <p:cNvPr id="467" name="矩形"/>
            <p:cNvSpPr/>
            <p:nvPr/>
          </p:nvSpPr>
          <p:spPr>
            <a:xfrm>
              <a:off x="9829799" y="1298545"/>
              <a:ext cx="914401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矩形"/>
            <p:cNvSpPr/>
            <p:nvPr/>
          </p:nvSpPr>
          <p:spPr>
            <a:xfrm>
              <a:off x="10782299" y="1298545"/>
              <a:ext cx="914401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矩形"/>
            <p:cNvSpPr/>
            <p:nvPr/>
          </p:nvSpPr>
          <p:spPr>
            <a:xfrm>
              <a:off x="11734799" y="1298545"/>
              <a:ext cx="914401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矩形"/>
            <p:cNvSpPr/>
            <p:nvPr/>
          </p:nvSpPr>
          <p:spPr>
            <a:xfrm>
              <a:off x="12687299" y="1298545"/>
              <a:ext cx="914401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矩形"/>
            <p:cNvSpPr/>
            <p:nvPr/>
          </p:nvSpPr>
          <p:spPr>
            <a:xfrm>
              <a:off x="13639799" y="1298545"/>
              <a:ext cx="914401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77" name="成组"/>
          <p:cNvGrpSpPr/>
          <p:nvPr/>
        </p:nvGrpSpPr>
        <p:grpSpPr>
          <a:xfrm>
            <a:off x="2057896" y="11583978"/>
            <a:ext cx="20358718" cy="1813037"/>
            <a:chOff x="0" y="0"/>
            <a:chExt cx="20358717" cy="1813036"/>
          </a:xfrm>
        </p:grpSpPr>
        <p:sp>
          <p:nvSpPr>
            <p:cNvPr id="473" name="区块链层"/>
            <p:cNvSpPr/>
            <p:nvPr/>
          </p:nvSpPr>
          <p:spPr>
            <a:xfrm>
              <a:off x="0" y="0"/>
              <a:ext cx="20358718" cy="181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11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48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BCC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>
                <a:defRPr>
                  <a:solidFill>
                    <a:srgbClr val="535353"/>
                  </a:solidFill>
                </a:defRPr>
              </a:lvl1pPr>
            </a:lstStyle>
            <a:p>
              <a:pPr/>
              <a:r>
                <a:t>   区块链层</a:t>
              </a:r>
            </a:p>
          </p:txBody>
        </p:sp>
        <p:sp>
          <p:nvSpPr>
            <p:cNvPr id="474" name="形状"/>
            <p:cNvSpPr/>
            <p:nvPr/>
          </p:nvSpPr>
          <p:spPr>
            <a:xfrm>
              <a:off x="19311238" y="0"/>
              <a:ext cx="1047479" cy="181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EC201">
                <a:alpha val="756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形状"/>
            <p:cNvSpPr/>
            <p:nvPr/>
          </p:nvSpPr>
          <p:spPr>
            <a:xfrm>
              <a:off x="0" y="0"/>
              <a:ext cx="20358718" cy="45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111" y="0"/>
                  </a:lnTo>
                  <a:lnTo>
                    <a:pt x="21600" y="0"/>
                  </a:lnTo>
                  <a:lnTo>
                    <a:pt x="20489" y="21600"/>
                  </a:lnTo>
                  <a:close/>
                </a:path>
              </a:pathLst>
            </a:custGeom>
            <a:solidFill>
              <a:srgbClr val="98E902">
                <a:alpha val="828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形状"/>
            <p:cNvSpPr/>
            <p:nvPr/>
          </p:nvSpPr>
          <p:spPr>
            <a:xfrm>
              <a:off x="0" y="0"/>
              <a:ext cx="20358718" cy="181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11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48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20489" y="5400"/>
                  </a:lnTo>
                  <a:lnTo>
                    <a:pt x="21600" y="0"/>
                  </a:lnTo>
                  <a:moveTo>
                    <a:pt x="20489" y="5400"/>
                  </a:moveTo>
                  <a:lnTo>
                    <a:pt x="20489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82" name="成组"/>
          <p:cNvGrpSpPr/>
          <p:nvPr/>
        </p:nvGrpSpPr>
        <p:grpSpPr>
          <a:xfrm>
            <a:off x="2288921" y="10282559"/>
            <a:ext cx="6952329" cy="1626394"/>
            <a:chOff x="0" y="0"/>
            <a:chExt cx="6952328" cy="1626392"/>
          </a:xfrm>
        </p:grpSpPr>
        <p:sp>
          <p:nvSpPr>
            <p:cNvPr id="478" name="智能合约"/>
            <p:cNvSpPr/>
            <p:nvPr/>
          </p:nvSpPr>
          <p:spPr>
            <a:xfrm>
              <a:off x="0" y="0"/>
              <a:ext cx="6952329" cy="162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21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>
                <a:defRPr>
                  <a:solidFill>
                    <a:srgbClr val="535353"/>
                  </a:solidFill>
                </a:defRPr>
              </a:lvl1pPr>
            </a:lstStyle>
            <a:p>
              <a:pPr/>
              <a:r>
                <a:t>智能合约</a:t>
              </a:r>
            </a:p>
          </p:txBody>
        </p:sp>
        <p:sp>
          <p:nvSpPr>
            <p:cNvPr id="479" name="形状"/>
            <p:cNvSpPr/>
            <p:nvPr/>
          </p:nvSpPr>
          <p:spPr>
            <a:xfrm>
              <a:off x="6507836" y="-1"/>
              <a:ext cx="444493" cy="162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形状"/>
            <p:cNvSpPr/>
            <p:nvPr/>
          </p:nvSpPr>
          <p:spPr>
            <a:xfrm>
              <a:off x="0" y="0"/>
              <a:ext cx="6952329" cy="406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021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形状"/>
            <p:cNvSpPr/>
            <p:nvPr/>
          </p:nvSpPr>
          <p:spPr>
            <a:xfrm>
              <a:off x="0" y="0"/>
              <a:ext cx="6952329" cy="162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21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20219" y="5400"/>
                  </a:lnTo>
                  <a:lnTo>
                    <a:pt x="21600" y="0"/>
                  </a:lnTo>
                  <a:moveTo>
                    <a:pt x="20219" y="5400"/>
                  </a:moveTo>
                  <a:lnTo>
                    <a:pt x="20219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87" name="成组"/>
          <p:cNvGrpSpPr/>
          <p:nvPr/>
        </p:nvGrpSpPr>
        <p:grpSpPr>
          <a:xfrm>
            <a:off x="9319172" y="10282559"/>
            <a:ext cx="6128084" cy="1626394"/>
            <a:chOff x="0" y="0"/>
            <a:chExt cx="6128082" cy="1626392"/>
          </a:xfrm>
        </p:grpSpPr>
        <p:sp>
          <p:nvSpPr>
            <p:cNvPr id="483" name="IPFS"/>
            <p:cNvSpPr/>
            <p:nvPr/>
          </p:nvSpPr>
          <p:spPr>
            <a:xfrm>
              <a:off x="-1" y="0"/>
              <a:ext cx="6128084" cy="162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21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B873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>
                <a:defRPr>
                  <a:solidFill>
                    <a:srgbClr val="535353"/>
                  </a:solidFill>
                </a:defRPr>
              </a:lvl1pPr>
            </a:lstStyle>
            <a:p>
              <a:pPr/>
              <a:r>
                <a:t>  IPFS</a:t>
              </a:r>
            </a:p>
          </p:txBody>
        </p:sp>
        <p:sp>
          <p:nvSpPr>
            <p:cNvPr id="484" name="形状"/>
            <p:cNvSpPr/>
            <p:nvPr/>
          </p:nvSpPr>
          <p:spPr>
            <a:xfrm>
              <a:off x="5736287" y="-1"/>
              <a:ext cx="391796" cy="162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形状"/>
            <p:cNvSpPr/>
            <p:nvPr/>
          </p:nvSpPr>
          <p:spPr>
            <a:xfrm>
              <a:off x="-1" y="0"/>
              <a:ext cx="6128084" cy="406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021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6" name="形状"/>
            <p:cNvSpPr/>
            <p:nvPr/>
          </p:nvSpPr>
          <p:spPr>
            <a:xfrm>
              <a:off x="-1" y="0"/>
              <a:ext cx="6128084" cy="162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38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2021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20219" y="5400"/>
                  </a:lnTo>
                  <a:lnTo>
                    <a:pt x="21600" y="0"/>
                  </a:lnTo>
                  <a:moveTo>
                    <a:pt x="20219" y="5400"/>
                  </a:moveTo>
                  <a:lnTo>
                    <a:pt x="20219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88" name="PRE"/>
          <p:cNvSpPr/>
          <p:nvPr/>
        </p:nvSpPr>
        <p:spPr>
          <a:xfrm>
            <a:off x="15525179" y="10282559"/>
            <a:ext cx="6128084" cy="162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381" y="0"/>
                </a:lnTo>
                <a:lnTo>
                  <a:pt x="21600" y="0"/>
                </a:lnTo>
                <a:lnTo>
                  <a:pt x="21600" y="16200"/>
                </a:lnTo>
                <a:lnTo>
                  <a:pt x="2021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  PRE</a:t>
            </a:r>
          </a:p>
        </p:txBody>
      </p:sp>
      <p:sp>
        <p:nvSpPr>
          <p:cNvPr id="489" name="形状"/>
          <p:cNvSpPr/>
          <p:nvPr/>
        </p:nvSpPr>
        <p:spPr>
          <a:xfrm>
            <a:off x="21261466" y="10282559"/>
            <a:ext cx="391796" cy="162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21600" y="0"/>
                </a:lnTo>
                <a:lnTo>
                  <a:pt x="21600" y="162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0" name="形状"/>
          <p:cNvSpPr/>
          <p:nvPr/>
        </p:nvSpPr>
        <p:spPr>
          <a:xfrm>
            <a:off x="15525179" y="10282559"/>
            <a:ext cx="6128084" cy="406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81" y="0"/>
                </a:lnTo>
                <a:lnTo>
                  <a:pt x="21600" y="0"/>
                </a:lnTo>
                <a:lnTo>
                  <a:pt x="20219" y="216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1" name="形状"/>
          <p:cNvSpPr/>
          <p:nvPr/>
        </p:nvSpPr>
        <p:spPr>
          <a:xfrm>
            <a:off x="15525179" y="10282559"/>
            <a:ext cx="6128084" cy="162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381" y="0"/>
                </a:lnTo>
                <a:lnTo>
                  <a:pt x="21600" y="0"/>
                </a:lnTo>
                <a:lnTo>
                  <a:pt x="21600" y="16200"/>
                </a:lnTo>
                <a:lnTo>
                  <a:pt x="20219" y="21600"/>
                </a:lnTo>
                <a:lnTo>
                  <a:pt x="0" y="21600"/>
                </a:lnTo>
                <a:close/>
                <a:moveTo>
                  <a:pt x="0" y="5400"/>
                </a:moveTo>
                <a:lnTo>
                  <a:pt x="20219" y="5400"/>
                </a:lnTo>
                <a:lnTo>
                  <a:pt x="21600" y="0"/>
                </a:lnTo>
                <a:moveTo>
                  <a:pt x="20219" y="5400"/>
                </a:moveTo>
                <a:lnTo>
                  <a:pt x="20219" y="21600"/>
                </a:ln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2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8069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文本"/>
          <p:cNvSpPr txBox="1"/>
          <p:nvPr/>
        </p:nvSpPr>
        <p:spPr>
          <a:xfrm>
            <a:off x="6167769" y="12265098"/>
            <a:ext cx="246381" cy="462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defRPr sz="16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494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0397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8425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5471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7918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未知.png" descr="未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85884" y="12265098"/>
            <a:ext cx="990601" cy="952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5" name="成组"/>
          <p:cNvGrpSpPr/>
          <p:nvPr/>
        </p:nvGrpSpPr>
        <p:grpSpPr>
          <a:xfrm>
            <a:off x="15289305" y="12068060"/>
            <a:ext cx="3067281" cy="1346578"/>
            <a:chOff x="0" y="0"/>
            <a:chExt cx="3067280" cy="1346576"/>
          </a:xfrm>
        </p:grpSpPr>
        <p:sp>
          <p:nvSpPr>
            <p:cNvPr id="499" name="圆形"/>
            <p:cNvSpPr/>
            <p:nvPr/>
          </p:nvSpPr>
          <p:spPr>
            <a:xfrm rot="2531">
              <a:off x="919555" y="73114"/>
              <a:ext cx="137949" cy="1379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45" name="连接线"/>
            <p:cNvSpPr/>
            <p:nvPr/>
          </p:nvSpPr>
          <p:spPr>
            <a:xfrm>
              <a:off x="0" y="0"/>
              <a:ext cx="920254" cy="13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46" name="连接线"/>
            <p:cNvSpPr/>
            <p:nvPr/>
          </p:nvSpPr>
          <p:spPr>
            <a:xfrm>
              <a:off x="1055381" y="159109"/>
              <a:ext cx="2011900" cy="51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47" name="连接线"/>
            <p:cNvSpPr/>
            <p:nvPr/>
          </p:nvSpPr>
          <p:spPr>
            <a:xfrm>
              <a:off x="1005117" y="209048"/>
              <a:ext cx="281794" cy="113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48" name="连接线"/>
            <p:cNvSpPr/>
            <p:nvPr/>
          </p:nvSpPr>
          <p:spPr>
            <a:xfrm>
              <a:off x="1051497" y="170283"/>
              <a:ext cx="1091692" cy="48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49" name="连接线"/>
            <p:cNvSpPr/>
            <p:nvPr/>
          </p:nvSpPr>
          <p:spPr>
            <a:xfrm>
              <a:off x="1057491" y="127767"/>
              <a:ext cx="685058" cy="13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512" name="成组"/>
          <p:cNvGrpSpPr/>
          <p:nvPr/>
        </p:nvGrpSpPr>
        <p:grpSpPr>
          <a:xfrm>
            <a:off x="4358445" y="12068060"/>
            <a:ext cx="3067281" cy="1346578"/>
            <a:chOff x="0" y="0"/>
            <a:chExt cx="3067280" cy="1346576"/>
          </a:xfrm>
        </p:grpSpPr>
        <p:sp>
          <p:nvSpPr>
            <p:cNvPr id="506" name="圆形"/>
            <p:cNvSpPr/>
            <p:nvPr/>
          </p:nvSpPr>
          <p:spPr>
            <a:xfrm rot="2531">
              <a:off x="919555" y="73114"/>
              <a:ext cx="137949" cy="1379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0" name="连接线"/>
            <p:cNvSpPr/>
            <p:nvPr/>
          </p:nvSpPr>
          <p:spPr>
            <a:xfrm>
              <a:off x="0" y="0"/>
              <a:ext cx="920254" cy="13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51" name="连接线"/>
            <p:cNvSpPr/>
            <p:nvPr/>
          </p:nvSpPr>
          <p:spPr>
            <a:xfrm>
              <a:off x="1055381" y="159109"/>
              <a:ext cx="2011900" cy="51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52" name="连接线"/>
            <p:cNvSpPr/>
            <p:nvPr/>
          </p:nvSpPr>
          <p:spPr>
            <a:xfrm>
              <a:off x="1005117" y="209048"/>
              <a:ext cx="281794" cy="113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53" name="连接线"/>
            <p:cNvSpPr/>
            <p:nvPr/>
          </p:nvSpPr>
          <p:spPr>
            <a:xfrm>
              <a:off x="1051497" y="170283"/>
              <a:ext cx="1091692" cy="48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54" name="连接线"/>
            <p:cNvSpPr/>
            <p:nvPr/>
          </p:nvSpPr>
          <p:spPr>
            <a:xfrm>
              <a:off x="1057491" y="127767"/>
              <a:ext cx="685058" cy="13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513" name="形状"/>
          <p:cNvSpPr/>
          <p:nvPr/>
        </p:nvSpPr>
        <p:spPr>
          <a:xfrm rot="18727778">
            <a:off x="13575070" y="12183447"/>
            <a:ext cx="204074" cy="20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9" h="19447" fill="norm" stroke="1" extrusionOk="0">
                <a:moveTo>
                  <a:pt x="16900" y="2548"/>
                </a:moveTo>
                <a:cubicBezTo>
                  <a:pt x="20525" y="6171"/>
                  <a:pt x="20252" y="12322"/>
                  <a:pt x="16289" y="16285"/>
                </a:cubicBezTo>
                <a:cubicBezTo>
                  <a:pt x="12327" y="20248"/>
                  <a:pt x="6176" y="20524"/>
                  <a:pt x="2550" y="16900"/>
                </a:cubicBezTo>
                <a:cubicBezTo>
                  <a:pt x="-1075" y="13277"/>
                  <a:pt x="-802" y="7126"/>
                  <a:pt x="3161" y="3163"/>
                </a:cubicBezTo>
                <a:cubicBezTo>
                  <a:pt x="7123" y="-800"/>
                  <a:pt x="13274" y="-1076"/>
                  <a:pt x="16900" y="2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14" name="形状"/>
          <p:cNvSpPr/>
          <p:nvPr/>
        </p:nvSpPr>
        <p:spPr>
          <a:xfrm rot="18727778">
            <a:off x="9202736" y="12044895"/>
            <a:ext cx="204074" cy="20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9" h="19447" fill="norm" stroke="1" extrusionOk="0">
                <a:moveTo>
                  <a:pt x="16900" y="2548"/>
                </a:moveTo>
                <a:cubicBezTo>
                  <a:pt x="20525" y="6171"/>
                  <a:pt x="20252" y="12322"/>
                  <a:pt x="16289" y="16285"/>
                </a:cubicBezTo>
                <a:cubicBezTo>
                  <a:pt x="12327" y="20248"/>
                  <a:pt x="6176" y="20524"/>
                  <a:pt x="2550" y="16900"/>
                </a:cubicBezTo>
                <a:cubicBezTo>
                  <a:pt x="-1075" y="13277"/>
                  <a:pt x="-802" y="7126"/>
                  <a:pt x="3161" y="3163"/>
                </a:cubicBezTo>
                <a:cubicBezTo>
                  <a:pt x="7123" y="-800"/>
                  <a:pt x="13274" y="-1076"/>
                  <a:pt x="16900" y="2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15" name="形状"/>
          <p:cNvSpPr/>
          <p:nvPr/>
        </p:nvSpPr>
        <p:spPr>
          <a:xfrm rot="18727778">
            <a:off x="11980448" y="12733843"/>
            <a:ext cx="204074" cy="20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9" h="19447" fill="norm" stroke="1" extrusionOk="0">
                <a:moveTo>
                  <a:pt x="16900" y="2548"/>
                </a:moveTo>
                <a:cubicBezTo>
                  <a:pt x="20525" y="6171"/>
                  <a:pt x="20252" y="12322"/>
                  <a:pt x="16289" y="16285"/>
                </a:cubicBezTo>
                <a:cubicBezTo>
                  <a:pt x="12327" y="20248"/>
                  <a:pt x="6176" y="20524"/>
                  <a:pt x="2550" y="16900"/>
                </a:cubicBezTo>
                <a:cubicBezTo>
                  <a:pt x="-1075" y="13277"/>
                  <a:pt x="-802" y="7126"/>
                  <a:pt x="3161" y="3163"/>
                </a:cubicBezTo>
                <a:cubicBezTo>
                  <a:pt x="7123" y="-800"/>
                  <a:pt x="13274" y="-1076"/>
                  <a:pt x="16900" y="2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55" name="连接线"/>
          <p:cNvSpPr/>
          <p:nvPr/>
        </p:nvSpPr>
        <p:spPr>
          <a:xfrm>
            <a:off x="10923422" y="12300019"/>
            <a:ext cx="2657782" cy="428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6" name="连接线"/>
          <p:cNvSpPr/>
          <p:nvPr/>
        </p:nvSpPr>
        <p:spPr>
          <a:xfrm>
            <a:off x="9304773" y="12146022"/>
            <a:ext cx="1618651" cy="582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7" name="连接线"/>
          <p:cNvSpPr/>
          <p:nvPr/>
        </p:nvSpPr>
        <p:spPr>
          <a:xfrm>
            <a:off x="10923422" y="12728042"/>
            <a:ext cx="1062464" cy="98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8" name="连接线"/>
          <p:cNvSpPr/>
          <p:nvPr/>
        </p:nvSpPr>
        <p:spPr>
          <a:xfrm>
            <a:off x="10923423" y="12601652"/>
            <a:ext cx="1729226" cy="126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9" name="连接线"/>
          <p:cNvSpPr/>
          <p:nvPr/>
        </p:nvSpPr>
        <p:spPr>
          <a:xfrm>
            <a:off x="10709003" y="12238524"/>
            <a:ext cx="214420" cy="489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0" name="连接线"/>
          <p:cNvSpPr/>
          <p:nvPr/>
        </p:nvSpPr>
        <p:spPr>
          <a:xfrm>
            <a:off x="12652648" y="12118120"/>
            <a:ext cx="804369" cy="483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532" name="成组"/>
          <p:cNvGrpSpPr/>
          <p:nvPr/>
        </p:nvGrpSpPr>
        <p:grpSpPr>
          <a:xfrm>
            <a:off x="18013216" y="12186137"/>
            <a:ext cx="3325157" cy="957422"/>
            <a:chOff x="0" y="0"/>
            <a:chExt cx="3325155" cy="957421"/>
          </a:xfrm>
        </p:grpSpPr>
        <p:sp>
          <p:nvSpPr>
            <p:cNvPr id="522" name="圆形"/>
            <p:cNvSpPr/>
            <p:nvPr/>
          </p:nvSpPr>
          <p:spPr>
            <a:xfrm rot="2531">
              <a:off x="1261135" y="763576"/>
              <a:ext cx="193774" cy="1937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23" name="圆形"/>
            <p:cNvSpPr/>
            <p:nvPr/>
          </p:nvSpPr>
          <p:spPr>
            <a:xfrm rot="2531">
              <a:off x="1603442" y="71"/>
              <a:ext cx="193775" cy="1937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24" name="圆形"/>
            <p:cNvSpPr/>
            <p:nvPr/>
          </p:nvSpPr>
          <p:spPr>
            <a:xfrm rot="2531">
              <a:off x="27" y="244853"/>
              <a:ext cx="74892" cy="74891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25" name="圆形"/>
            <p:cNvSpPr/>
            <p:nvPr/>
          </p:nvSpPr>
          <p:spPr>
            <a:xfrm rot="2531">
              <a:off x="3131310" y="185411"/>
              <a:ext cx="193775" cy="19377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26" name="圆形"/>
            <p:cNvSpPr/>
            <p:nvPr/>
          </p:nvSpPr>
          <p:spPr>
            <a:xfrm rot="2531">
              <a:off x="2096844" y="565620"/>
              <a:ext cx="193774" cy="19377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cxnSp>
          <p:nvCxnSpPr>
            <p:cNvPr id="527" name="连接线"/>
            <p:cNvCxnSpPr>
              <a:stCxn id="522" idx="0"/>
              <a:endCxn id="523" idx="0"/>
            </p:cNvCxnSpPr>
            <p:nvPr/>
          </p:nvCxnSpPr>
          <p:spPr>
            <a:xfrm flipV="1">
              <a:off x="1358021" y="96957"/>
              <a:ext cx="342309" cy="763507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28" name="连接线"/>
            <p:cNvCxnSpPr>
              <a:stCxn id="526" idx="0"/>
              <a:endCxn id="523" idx="0"/>
            </p:cNvCxnSpPr>
            <p:nvPr/>
          </p:nvCxnSpPr>
          <p:spPr>
            <a:xfrm flipH="1" flipV="1">
              <a:off x="1700329" y="96957"/>
              <a:ext cx="493403" cy="565551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29" name="连接线"/>
            <p:cNvCxnSpPr>
              <a:stCxn id="525" idx="0"/>
              <a:endCxn id="523" idx="0"/>
            </p:cNvCxnSpPr>
            <p:nvPr/>
          </p:nvCxnSpPr>
          <p:spPr>
            <a:xfrm flipH="1" flipV="1">
              <a:off x="1700329" y="96957"/>
              <a:ext cx="1527869" cy="185342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30" name="连接线"/>
            <p:cNvCxnSpPr>
              <a:stCxn id="524" idx="0"/>
              <a:endCxn id="523" idx="0"/>
            </p:cNvCxnSpPr>
            <p:nvPr/>
          </p:nvCxnSpPr>
          <p:spPr>
            <a:xfrm flipV="1">
              <a:off x="37472" y="96957"/>
              <a:ext cx="1662858" cy="185342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sp>
          <p:nvSpPr>
            <p:cNvPr id="531" name="圆形"/>
            <p:cNvSpPr/>
            <p:nvPr/>
          </p:nvSpPr>
          <p:spPr>
            <a:xfrm rot="2531">
              <a:off x="686275" y="511937"/>
              <a:ext cx="74892" cy="748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535" name="成组"/>
          <p:cNvGrpSpPr/>
          <p:nvPr/>
        </p:nvGrpSpPr>
        <p:grpSpPr>
          <a:xfrm>
            <a:off x="10982546" y="10852150"/>
            <a:ext cx="942034" cy="952500"/>
            <a:chOff x="0" y="0"/>
            <a:chExt cx="942033" cy="952500"/>
          </a:xfrm>
        </p:grpSpPr>
        <p:pic>
          <p:nvPicPr>
            <p:cNvPr id="533" name="未知.png" descr="未知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42034" cy="95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矩形"/>
            <p:cNvSpPr txBox="1"/>
            <p:nvPr/>
          </p:nvSpPr>
          <p:spPr>
            <a:xfrm>
              <a:off x="0" y="0"/>
              <a:ext cx="203061" cy="381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457200">
                <a:defRPr sz="1600"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538" name="成组"/>
          <p:cNvGrpSpPr/>
          <p:nvPr/>
        </p:nvGrpSpPr>
        <p:grpSpPr>
          <a:xfrm>
            <a:off x="12314570" y="10852150"/>
            <a:ext cx="942034" cy="952500"/>
            <a:chOff x="0" y="0"/>
            <a:chExt cx="942033" cy="952500"/>
          </a:xfrm>
        </p:grpSpPr>
        <p:pic>
          <p:nvPicPr>
            <p:cNvPr id="536" name="未知.png" descr="未知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42034" cy="95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7" name="矩形"/>
            <p:cNvSpPr txBox="1"/>
            <p:nvPr/>
          </p:nvSpPr>
          <p:spPr>
            <a:xfrm>
              <a:off x="0" y="0"/>
              <a:ext cx="203061" cy="381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457200">
                <a:defRPr sz="1600"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541" name="成组"/>
          <p:cNvGrpSpPr/>
          <p:nvPr/>
        </p:nvGrpSpPr>
        <p:grpSpPr>
          <a:xfrm>
            <a:off x="13646593" y="10852150"/>
            <a:ext cx="942034" cy="952500"/>
            <a:chOff x="0" y="0"/>
            <a:chExt cx="942033" cy="952500"/>
          </a:xfrm>
        </p:grpSpPr>
        <p:pic>
          <p:nvPicPr>
            <p:cNvPr id="539" name="未知.png" descr="未知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42034" cy="95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矩形"/>
            <p:cNvSpPr txBox="1"/>
            <p:nvPr/>
          </p:nvSpPr>
          <p:spPr>
            <a:xfrm>
              <a:off x="0" y="0"/>
              <a:ext cx="203061" cy="381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defTabSz="457200">
                <a:defRPr sz="1600">
                  <a:latin typeface="Songti SC Regular"/>
                  <a:ea typeface="Songti SC Regular"/>
                  <a:cs typeface="Songti SC Regular"/>
                  <a:sym typeface="Songti SC Regular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548" name="成组"/>
          <p:cNvGrpSpPr/>
          <p:nvPr/>
        </p:nvGrpSpPr>
        <p:grpSpPr>
          <a:xfrm>
            <a:off x="10072323" y="10655111"/>
            <a:ext cx="3067281" cy="1346578"/>
            <a:chOff x="0" y="0"/>
            <a:chExt cx="3067280" cy="1346576"/>
          </a:xfrm>
        </p:grpSpPr>
        <p:sp>
          <p:nvSpPr>
            <p:cNvPr id="542" name="圆形"/>
            <p:cNvSpPr/>
            <p:nvPr/>
          </p:nvSpPr>
          <p:spPr>
            <a:xfrm rot="2531">
              <a:off x="919555" y="73114"/>
              <a:ext cx="137949" cy="1379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1" name="连接线"/>
            <p:cNvSpPr/>
            <p:nvPr/>
          </p:nvSpPr>
          <p:spPr>
            <a:xfrm>
              <a:off x="0" y="0"/>
              <a:ext cx="920254" cy="13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2" name="连接线"/>
            <p:cNvSpPr/>
            <p:nvPr/>
          </p:nvSpPr>
          <p:spPr>
            <a:xfrm>
              <a:off x="1055381" y="159109"/>
              <a:ext cx="2011900" cy="51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3" name="连接线"/>
            <p:cNvSpPr/>
            <p:nvPr/>
          </p:nvSpPr>
          <p:spPr>
            <a:xfrm>
              <a:off x="1005117" y="209048"/>
              <a:ext cx="281794" cy="113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4" name="连接线"/>
            <p:cNvSpPr/>
            <p:nvPr/>
          </p:nvSpPr>
          <p:spPr>
            <a:xfrm>
              <a:off x="1051497" y="170283"/>
              <a:ext cx="1091692" cy="48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5" name="连接线"/>
            <p:cNvSpPr/>
            <p:nvPr/>
          </p:nvSpPr>
          <p:spPr>
            <a:xfrm>
              <a:off x="1057491" y="127767"/>
              <a:ext cx="685058" cy="13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549" name="形状"/>
          <p:cNvSpPr/>
          <p:nvPr/>
        </p:nvSpPr>
        <p:spPr>
          <a:xfrm>
            <a:off x="7435059" y="10983103"/>
            <a:ext cx="709008" cy="690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0" name="形状"/>
          <p:cNvSpPr/>
          <p:nvPr/>
        </p:nvSpPr>
        <p:spPr>
          <a:xfrm>
            <a:off x="6168866" y="10983103"/>
            <a:ext cx="709008" cy="690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51" name="形状"/>
          <p:cNvSpPr/>
          <p:nvPr/>
        </p:nvSpPr>
        <p:spPr>
          <a:xfrm>
            <a:off x="4902672" y="10983103"/>
            <a:ext cx="709008" cy="690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559" name="成组"/>
          <p:cNvGrpSpPr/>
          <p:nvPr/>
        </p:nvGrpSpPr>
        <p:grpSpPr>
          <a:xfrm>
            <a:off x="4217527" y="10697727"/>
            <a:ext cx="4611685" cy="975971"/>
            <a:chOff x="0" y="0"/>
            <a:chExt cx="4611683" cy="975969"/>
          </a:xfrm>
        </p:grpSpPr>
        <p:sp>
          <p:nvSpPr>
            <p:cNvPr id="552" name="形状"/>
            <p:cNvSpPr/>
            <p:nvPr/>
          </p:nvSpPr>
          <p:spPr>
            <a:xfrm rot="18727778">
              <a:off x="41409" y="42383"/>
              <a:ext cx="204074" cy="20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9" h="19447" fill="norm" stroke="1" extrusionOk="0">
                  <a:moveTo>
                    <a:pt x="16900" y="2548"/>
                  </a:moveTo>
                  <a:cubicBezTo>
                    <a:pt x="20525" y="6171"/>
                    <a:pt x="20252" y="12322"/>
                    <a:pt x="16289" y="16285"/>
                  </a:cubicBezTo>
                  <a:cubicBezTo>
                    <a:pt x="12327" y="20248"/>
                    <a:pt x="6176" y="20524"/>
                    <a:pt x="2550" y="16900"/>
                  </a:cubicBezTo>
                  <a:cubicBezTo>
                    <a:pt x="-1075" y="13277"/>
                    <a:pt x="-802" y="7126"/>
                    <a:pt x="3161" y="3163"/>
                  </a:cubicBezTo>
                  <a:cubicBezTo>
                    <a:pt x="7123" y="-800"/>
                    <a:pt x="13274" y="-1076"/>
                    <a:pt x="16900" y="2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53" name="形状"/>
            <p:cNvSpPr/>
            <p:nvPr/>
          </p:nvSpPr>
          <p:spPr>
            <a:xfrm rot="18727778">
              <a:off x="2819121" y="731331"/>
              <a:ext cx="204074" cy="20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9" h="19447" fill="norm" stroke="1" extrusionOk="0">
                  <a:moveTo>
                    <a:pt x="16900" y="2548"/>
                  </a:moveTo>
                  <a:cubicBezTo>
                    <a:pt x="20525" y="6171"/>
                    <a:pt x="20252" y="12322"/>
                    <a:pt x="16289" y="16285"/>
                  </a:cubicBezTo>
                  <a:cubicBezTo>
                    <a:pt x="12327" y="20248"/>
                    <a:pt x="6176" y="20524"/>
                    <a:pt x="2550" y="16900"/>
                  </a:cubicBezTo>
                  <a:cubicBezTo>
                    <a:pt x="-1075" y="13277"/>
                    <a:pt x="-802" y="7126"/>
                    <a:pt x="3161" y="3163"/>
                  </a:cubicBezTo>
                  <a:cubicBezTo>
                    <a:pt x="7123" y="-800"/>
                    <a:pt x="13274" y="-1076"/>
                    <a:pt x="16900" y="2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6" name="连接线"/>
            <p:cNvSpPr/>
            <p:nvPr/>
          </p:nvSpPr>
          <p:spPr>
            <a:xfrm>
              <a:off x="1857999" y="282062"/>
              <a:ext cx="2753685" cy="44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7" name="连接线"/>
            <p:cNvSpPr/>
            <p:nvPr/>
          </p:nvSpPr>
          <p:spPr>
            <a:xfrm>
              <a:off x="143446" y="143510"/>
              <a:ext cx="1618650" cy="58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8" name="连接线"/>
            <p:cNvSpPr/>
            <p:nvPr/>
          </p:nvSpPr>
          <p:spPr>
            <a:xfrm>
              <a:off x="1858694" y="734442"/>
              <a:ext cx="965865" cy="8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9" name="连接线"/>
            <p:cNvSpPr/>
            <p:nvPr/>
          </p:nvSpPr>
          <p:spPr>
            <a:xfrm>
              <a:off x="1547676" y="236012"/>
              <a:ext cx="214420" cy="48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70" name="连接线"/>
            <p:cNvSpPr/>
            <p:nvPr/>
          </p:nvSpPr>
          <p:spPr>
            <a:xfrm>
              <a:off x="3491321" y="115608"/>
              <a:ext cx="804368" cy="483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560" name="形状"/>
          <p:cNvSpPr/>
          <p:nvPr/>
        </p:nvSpPr>
        <p:spPr>
          <a:xfrm>
            <a:off x="17257346" y="10957184"/>
            <a:ext cx="709008" cy="709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1" name="形状"/>
          <p:cNvSpPr/>
          <p:nvPr/>
        </p:nvSpPr>
        <p:spPr>
          <a:xfrm>
            <a:off x="19805242" y="10919084"/>
            <a:ext cx="709008" cy="709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62" name="形状"/>
          <p:cNvSpPr/>
          <p:nvPr/>
        </p:nvSpPr>
        <p:spPr>
          <a:xfrm>
            <a:off x="18488716" y="10932808"/>
            <a:ext cx="709008" cy="709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578" name="成组"/>
          <p:cNvGrpSpPr/>
          <p:nvPr/>
        </p:nvGrpSpPr>
        <p:grpSpPr>
          <a:xfrm>
            <a:off x="17389006" y="10690042"/>
            <a:ext cx="2490821" cy="1143740"/>
            <a:chOff x="0" y="0"/>
            <a:chExt cx="2490819" cy="1143739"/>
          </a:xfrm>
        </p:grpSpPr>
        <p:sp>
          <p:nvSpPr>
            <p:cNvPr id="563" name="圆形"/>
            <p:cNvSpPr/>
            <p:nvPr/>
          </p:nvSpPr>
          <p:spPr>
            <a:xfrm rot="430948">
              <a:off x="1644050" y="12540"/>
              <a:ext cx="214036" cy="21403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4" name="圆形"/>
            <p:cNvSpPr/>
            <p:nvPr/>
          </p:nvSpPr>
          <p:spPr>
            <a:xfrm rot="430948">
              <a:off x="6481" y="282876"/>
              <a:ext cx="110630" cy="11063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5" name="圆形"/>
            <p:cNvSpPr/>
            <p:nvPr/>
          </p:nvSpPr>
          <p:spPr>
            <a:xfrm rot="430948">
              <a:off x="921187" y="311325"/>
              <a:ext cx="110630" cy="11063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6" name="圆形"/>
            <p:cNvSpPr/>
            <p:nvPr/>
          </p:nvSpPr>
          <p:spPr>
            <a:xfrm rot="430948">
              <a:off x="1342553" y="173010"/>
              <a:ext cx="42758" cy="42757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7" name="圆形"/>
            <p:cNvSpPr/>
            <p:nvPr/>
          </p:nvSpPr>
          <p:spPr>
            <a:xfrm rot="430948">
              <a:off x="2373708" y="149171"/>
              <a:ext cx="110630" cy="11063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8" name="圆形"/>
            <p:cNvSpPr/>
            <p:nvPr/>
          </p:nvSpPr>
          <p:spPr>
            <a:xfrm rot="430948">
              <a:off x="1705637" y="558846"/>
              <a:ext cx="110630" cy="11063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69" name="圆形"/>
            <p:cNvSpPr/>
            <p:nvPr/>
          </p:nvSpPr>
          <p:spPr>
            <a:xfrm rot="430948">
              <a:off x="1540195" y="364219"/>
              <a:ext cx="42758" cy="4275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70" name="圆形"/>
            <p:cNvSpPr/>
            <p:nvPr/>
          </p:nvSpPr>
          <p:spPr>
            <a:xfrm rot="430948">
              <a:off x="1418507" y="1026628"/>
              <a:ext cx="110629" cy="11063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71" name="圆形"/>
            <p:cNvSpPr/>
            <p:nvPr/>
          </p:nvSpPr>
          <p:spPr>
            <a:xfrm rot="430948">
              <a:off x="1705323" y="921157"/>
              <a:ext cx="42757" cy="42758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72" name="圆形"/>
            <p:cNvSpPr/>
            <p:nvPr/>
          </p:nvSpPr>
          <p:spPr>
            <a:xfrm rot="430948">
              <a:off x="874638" y="987749"/>
              <a:ext cx="42757" cy="4275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cxnSp>
          <p:nvCxnSpPr>
            <p:cNvPr id="573" name="连接线"/>
            <p:cNvCxnSpPr>
              <a:stCxn id="564" idx="0"/>
              <a:endCxn id="565" idx="0"/>
            </p:cNvCxnSpPr>
            <p:nvPr/>
          </p:nvCxnSpPr>
          <p:spPr>
            <a:xfrm>
              <a:off x="61796" y="338190"/>
              <a:ext cx="914707" cy="28450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74" name="连接线"/>
            <p:cNvCxnSpPr>
              <a:stCxn id="567" idx="0"/>
              <a:endCxn id="565" idx="0"/>
            </p:cNvCxnSpPr>
            <p:nvPr/>
          </p:nvCxnSpPr>
          <p:spPr>
            <a:xfrm flipH="1">
              <a:off x="976502" y="204485"/>
              <a:ext cx="1452521" cy="162155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75" name="连接线"/>
            <p:cNvCxnSpPr>
              <a:stCxn id="570" idx="0"/>
              <a:endCxn id="565" idx="0"/>
            </p:cNvCxnSpPr>
            <p:nvPr/>
          </p:nvCxnSpPr>
          <p:spPr>
            <a:xfrm flipH="1" flipV="1">
              <a:off x="976502" y="366639"/>
              <a:ext cx="497320" cy="715305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76" name="连接线"/>
            <p:cNvCxnSpPr>
              <a:stCxn id="568" idx="0"/>
              <a:endCxn id="565" idx="0"/>
            </p:cNvCxnSpPr>
            <p:nvPr/>
          </p:nvCxnSpPr>
          <p:spPr>
            <a:xfrm flipH="1" flipV="1">
              <a:off x="976502" y="366639"/>
              <a:ext cx="784450" cy="247522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  <p:cxnSp>
          <p:nvCxnSpPr>
            <p:cNvPr id="577" name="连接线"/>
            <p:cNvCxnSpPr>
              <a:stCxn id="566" idx="0"/>
              <a:endCxn id="565" idx="0"/>
            </p:cNvCxnSpPr>
            <p:nvPr/>
          </p:nvCxnSpPr>
          <p:spPr>
            <a:xfrm flipH="1">
              <a:off x="976502" y="194388"/>
              <a:ext cx="387430" cy="172252"/>
            </a:xfrm>
            <a:prstGeom prst="straightConnector1">
              <a:avLst/>
            </a:prstGeom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</p:grpSp>
      <p:sp>
        <p:nvSpPr>
          <p:cNvPr id="579" name="形状"/>
          <p:cNvSpPr/>
          <p:nvPr/>
        </p:nvSpPr>
        <p:spPr>
          <a:xfrm rot="18727778">
            <a:off x="5904348" y="11364938"/>
            <a:ext cx="204074" cy="20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9" h="19447" fill="norm" stroke="1" extrusionOk="0">
                <a:moveTo>
                  <a:pt x="16900" y="2548"/>
                </a:moveTo>
                <a:cubicBezTo>
                  <a:pt x="20525" y="6171"/>
                  <a:pt x="20252" y="12322"/>
                  <a:pt x="16289" y="16285"/>
                </a:cubicBezTo>
                <a:cubicBezTo>
                  <a:pt x="12327" y="20248"/>
                  <a:pt x="6176" y="20524"/>
                  <a:pt x="2550" y="16900"/>
                </a:cubicBezTo>
                <a:cubicBezTo>
                  <a:pt x="-1075" y="13277"/>
                  <a:pt x="-802" y="7126"/>
                  <a:pt x="3161" y="3163"/>
                </a:cubicBezTo>
                <a:cubicBezTo>
                  <a:pt x="7123" y="-800"/>
                  <a:pt x="13274" y="-1076"/>
                  <a:pt x="16900" y="2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593" name="成组"/>
          <p:cNvGrpSpPr/>
          <p:nvPr/>
        </p:nvGrpSpPr>
        <p:grpSpPr>
          <a:xfrm>
            <a:off x="6783790" y="3316604"/>
            <a:ext cx="401822" cy="596144"/>
            <a:chOff x="0" y="0"/>
            <a:chExt cx="401820" cy="596142"/>
          </a:xfrm>
        </p:grpSpPr>
        <p:sp>
          <p:nvSpPr>
            <p:cNvPr id="580" name="形状"/>
            <p:cNvSpPr/>
            <p:nvPr/>
          </p:nvSpPr>
          <p:spPr>
            <a:xfrm>
              <a:off x="13174" y="484159"/>
              <a:ext cx="375473" cy="9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" y="1440"/>
                  </a:moveTo>
                  <a:lnTo>
                    <a:pt x="0" y="7200"/>
                  </a:lnTo>
                  <a:lnTo>
                    <a:pt x="568" y="19440"/>
                  </a:lnTo>
                  <a:lnTo>
                    <a:pt x="2463" y="21600"/>
                  </a:lnTo>
                  <a:lnTo>
                    <a:pt x="20084" y="21600"/>
                  </a:lnTo>
                  <a:lnTo>
                    <a:pt x="21600" y="16560"/>
                  </a:lnTo>
                  <a:lnTo>
                    <a:pt x="21600" y="0"/>
                  </a:lnTo>
                  <a:lnTo>
                    <a:pt x="568" y="1440"/>
                  </a:lnTo>
                  <a:close/>
                </a:path>
              </a:pathLst>
            </a:custGeom>
            <a:solidFill>
              <a:srgbClr val="434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1" name="圆形"/>
            <p:cNvSpPr/>
            <p:nvPr/>
          </p:nvSpPr>
          <p:spPr>
            <a:xfrm>
              <a:off x="171267" y="507216"/>
              <a:ext cx="55994" cy="55993"/>
            </a:xfrm>
            <a:prstGeom prst="ellipse">
              <a:avLst/>
            </a:prstGeom>
            <a:solidFill>
              <a:srgbClr val="E6E9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2" name="形状"/>
            <p:cNvSpPr/>
            <p:nvPr/>
          </p:nvSpPr>
          <p:spPr>
            <a:xfrm>
              <a:off x="13174" y="13174"/>
              <a:ext cx="375473" cy="4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63" y="0"/>
                  </a:moveTo>
                  <a:lnTo>
                    <a:pt x="1895" y="0"/>
                  </a:lnTo>
                  <a:lnTo>
                    <a:pt x="189" y="90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68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rgbClr val="EC87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3" name="形状"/>
            <p:cNvSpPr/>
            <p:nvPr/>
          </p:nvSpPr>
          <p:spPr>
            <a:xfrm>
              <a:off x="247021" y="49403"/>
              <a:ext cx="102104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3" y="2979"/>
                  </a:moveTo>
                  <a:lnTo>
                    <a:pt x="18116" y="0"/>
                  </a:lnTo>
                  <a:lnTo>
                    <a:pt x="14632" y="0"/>
                  </a:lnTo>
                  <a:lnTo>
                    <a:pt x="11148" y="2234"/>
                  </a:lnTo>
                  <a:lnTo>
                    <a:pt x="9755" y="1490"/>
                  </a:lnTo>
                  <a:lnTo>
                    <a:pt x="7665" y="0"/>
                  </a:lnTo>
                  <a:lnTo>
                    <a:pt x="4877" y="0"/>
                  </a:lnTo>
                  <a:lnTo>
                    <a:pt x="697" y="2234"/>
                  </a:lnTo>
                  <a:lnTo>
                    <a:pt x="0" y="5214"/>
                  </a:lnTo>
                  <a:lnTo>
                    <a:pt x="697" y="8938"/>
                  </a:lnTo>
                  <a:lnTo>
                    <a:pt x="4181" y="14152"/>
                  </a:lnTo>
                  <a:lnTo>
                    <a:pt x="6968" y="17876"/>
                  </a:lnTo>
                  <a:lnTo>
                    <a:pt x="11148" y="21600"/>
                  </a:lnTo>
                  <a:lnTo>
                    <a:pt x="13935" y="19366"/>
                  </a:lnTo>
                  <a:lnTo>
                    <a:pt x="18813" y="14152"/>
                  </a:lnTo>
                  <a:lnTo>
                    <a:pt x="21600" y="6703"/>
                  </a:lnTo>
                  <a:lnTo>
                    <a:pt x="20903" y="2979"/>
                  </a:lnTo>
                  <a:close/>
                </a:path>
              </a:pathLst>
            </a:custGeom>
            <a:solidFill>
              <a:srgbClr val="ED55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4" name="形状"/>
            <p:cNvSpPr/>
            <p:nvPr/>
          </p:nvSpPr>
          <p:spPr>
            <a:xfrm>
              <a:off x="102103" y="161385"/>
              <a:ext cx="154801" cy="12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64" y="1168"/>
                  </a:moveTo>
                  <a:lnTo>
                    <a:pt x="9651" y="0"/>
                  </a:lnTo>
                  <a:lnTo>
                    <a:pt x="2757" y="7005"/>
                  </a:lnTo>
                  <a:lnTo>
                    <a:pt x="0" y="21600"/>
                  </a:lnTo>
                  <a:lnTo>
                    <a:pt x="11030" y="15762"/>
                  </a:lnTo>
                  <a:lnTo>
                    <a:pt x="21600" y="4086"/>
                  </a:lnTo>
                  <a:lnTo>
                    <a:pt x="17464" y="1168"/>
                  </a:lnTo>
                  <a:close/>
                </a:path>
              </a:pathLst>
            </a:custGeom>
            <a:solidFill>
              <a:srgbClr val="FFCE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5" name="形状"/>
            <p:cNvSpPr/>
            <p:nvPr/>
          </p:nvSpPr>
          <p:spPr>
            <a:xfrm>
              <a:off x="223965" y="200909"/>
              <a:ext cx="82342" cy="6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6" y="1029"/>
                  </a:moveTo>
                  <a:lnTo>
                    <a:pt x="11232" y="0"/>
                  </a:lnTo>
                  <a:lnTo>
                    <a:pt x="19872" y="7200"/>
                  </a:lnTo>
                  <a:lnTo>
                    <a:pt x="21600" y="21600"/>
                  </a:lnTo>
                  <a:lnTo>
                    <a:pt x="11232" y="14400"/>
                  </a:lnTo>
                  <a:lnTo>
                    <a:pt x="0" y="4114"/>
                  </a:lnTo>
                  <a:lnTo>
                    <a:pt x="3456" y="1029"/>
                  </a:lnTo>
                  <a:close/>
                </a:path>
              </a:pathLst>
            </a:custGeom>
            <a:solidFill>
              <a:srgbClr val="FFCE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6" name="形状"/>
            <p:cNvSpPr/>
            <p:nvPr/>
          </p:nvSpPr>
          <p:spPr>
            <a:xfrm>
              <a:off x="125157" y="223965"/>
              <a:ext cx="154802" cy="158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68" y="0"/>
                  </a:moveTo>
                  <a:lnTo>
                    <a:pt x="0" y="7650"/>
                  </a:lnTo>
                  <a:lnTo>
                    <a:pt x="0" y="11250"/>
                  </a:lnTo>
                  <a:lnTo>
                    <a:pt x="5055" y="21150"/>
                  </a:lnTo>
                  <a:lnTo>
                    <a:pt x="12868" y="21600"/>
                  </a:lnTo>
                  <a:lnTo>
                    <a:pt x="18843" y="15750"/>
                  </a:lnTo>
                  <a:lnTo>
                    <a:pt x="21600" y="5400"/>
                  </a:lnTo>
                  <a:lnTo>
                    <a:pt x="12868" y="0"/>
                  </a:lnTo>
                  <a:close/>
                </a:path>
              </a:pathLst>
            </a:custGeom>
            <a:solidFill>
              <a:srgbClr val="EAC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7" name="形状"/>
            <p:cNvSpPr/>
            <p:nvPr/>
          </p:nvSpPr>
          <p:spPr>
            <a:xfrm>
              <a:off x="247021" y="279955"/>
              <a:ext cx="52699" cy="12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500" y="0"/>
                  </a:moveTo>
                  <a:lnTo>
                    <a:pt x="9450" y="11368"/>
                  </a:lnTo>
                  <a:lnTo>
                    <a:pt x="0" y="1762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F6BB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8" name="形状"/>
            <p:cNvSpPr/>
            <p:nvPr/>
          </p:nvSpPr>
          <p:spPr>
            <a:xfrm>
              <a:off x="92221" y="283250"/>
              <a:ext cx="55993" cy="12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29" y="11937"/>
                  </a:moveTo>
                  <a:lnTo>
                    <a:pt x="12706" y="9095"/>
                  </a:lnTo>
                  <a:lnTo>
                    <a:pt x="7624" y="0"/>
                  </a:lnTo>
                  <a:lnTo>
                    <a:pt x="0" y="2274"/>
                  </a:lnTo>
                  <a:lnTo>
                    <a:pt x="3812" y="21600"/>
                  </a:lnTo>
                  <a:lnTo>
                    <a:pt x="21600" y="17621"/>
                  </a:lnTo>
                  <a:lnTo>
                    <a:pt x="20329" y="11937"/>
                  </a:lnTo>
                  <a:close/>
                </a:path>
              </a:pathLst>
            </a:custGeom>
            <a:solidFill>
              <a:srgbClr val="F6BB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89" name="形状"/>
            <p:cNvSpPr/>
            <p:nvPr/>
          </p:nvSpPr>
          <p:spPr>
            <a:xfrm>
              <a:off x="46110" y="372177"/>
              <a:ext cx="303013" cy="11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5" y="12071"/>
                  </a:moveTo>
                  <a:lnTo>
                    <a:pt x="15730" y="5718"/>
                  </a:lnTo>
                  <a:lnTo>
                    <a:pt x="13617" y="0"/>
                  </a:lnTo>
                  <a:lnTo>
                    <a:pt x="12678" y="2541"/>
                  </a:lnTo>
                  <a:lnTo>
                    <a:pt x="10565" y="2541"/>
                  </a:lnTo>
                  <a:lnTo>
                    <a:pt x="7748" y="1906"/>
                  </a:lnTo>
                  <a:lnTo>
                    <a:pt x="4226" y="6988"/>
                  </a:lnTo>
                  <a:lnTo>
                    <a:pt x="704" y="12706"/>
                  </a:lnTo>
                  <a:lnTo>
                    <a:pt x="0" y="21600"/>
                  </a:lnTo>
                  <a:lnTo>
                    <a:pt x="21600" y="20965"/>
                  </a:lnTo>
                  <a:lnTo>
                    <a:pt x="21365" y="12071"/>
                  </a:lnTo>
                  <a:close/>
                </a:path>
              </a:pathLst>
            </a:custGeom>
            <a:solidFill>
              <a:srgbClr val="AC92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90" name="形状"/>
            <p:cNvSpPr/>
            <p:nvPr/>
          </p:nvSpPr>
          <p:spPr>
            <a:xfrm>
              <a:off x="0" y="-1"/>
              <a:ext cx="401821" cy="59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37" y="0"/>
                  </a:moveTo>
                  <a:cubicBezTo>
                    <a:pt x="2763" y="0"/>
                    <a:pt x="2763" y="0"/>
                    <a:pt x="2763" y="0"/>
                  </a:cubicBezTo>
                  <a:cubicBezTo>
                    <a:pt x="1256" y="0"/>
                    <a:pt x="0" y="844"/>
                    <a:pt x="0" y="1856"/>
                  </a:cubicBezTo>
                  <a:cubicBezTo>
                    <a:pt x="0" y="19744"/>
                    <a:pt x="0" y="19744"/>
                    <a:pt x="0" y="19744"/>
                  </a:cubicBezTo>
                  <a:cubicBezTo>
                    <a:pt x="0" y="20756"/>
                    <a:pt x="1256" y="21600"/>
                    <a:pt x="2763" y="21600"/>
                  </a:cubicBezTo>
                  <a:cubicBezTo>
                    <a:pt x="18837" y="21600"/>
                    <a:pt x="18837" y="21600"/>
                    <a:pt x="18837" y="21600"/>
                  </a:cubicBezTo>
                  <a:cubicBezTo>
                    <a:pt x="20344" y="21600"/>
                    <a:pt x="21600" y="20756"/>
                    <a:pt x="21600" y="19744"/>
                  </a:cubicBezTo>
                  <a:cubicBezTo>
                    <a:pt x="21600" y="1856"/>
                    <a:pt x="21600" y="1856"/>
                    <a:pt x="21600" y="1856"/>
                  </a:cubicBezTo>
                  <a:cubicBezTo>
                    <a:pt x="21600" y="844"/>
                    <a:pt x="20344" y="0"/>
                    <a:pt x="18837" y="0"/>
                  </a:cubicBezTo>
                  <a:close/>
                  <a:moveTo>
                    <a:pt x="2763" y="844"/>
                  </a:moveTo>
                  <a:cubicBezTo>
                    <a:pt x="18837" y="844"/>
                    <a:pt x="18837" y="844"/>
                    <a:pt x="18837" y="844"/>
                  </a:cubicBezTo>
                  <a:cubicBezTo>
                    <a:pt x="19591" y="844"/>
                    <a:pt x="20093" y="1350"/>
                    <a:pt x="20093" y="1856"/>
                  </a:cubicBezTo>
                  <a:cubicBezTo>
                    <a:pt x="20093" y="17044"/>
                    <a:pt x="20093" y="17044"/>
                    <a:pt x="20093" y="17044"/>
                  </a:cubicBezTo>
                  <a:cubicBezTo>
                    <a:pt x="19340" y="17044"/>
                    <a:pt x="19340" y="17044"/>
                    <a:pt x="19340" y="17044"/>
                  </a:cubicBezTo>
                  <a:cubicBezTo>
                    <a:pt x="19340" y="16200"/>
                    <a:pt x="19340" y="16200"/>
                    <a:pt x="19340" y="16200"/>
                  </a:cubicBezTo>
                  <a:cubicBezTo>
                    <a:pt x="19340" y="15694"/>
                    <a:pt x="18837" y="15187"/>
                    <a:pt x="18084" y="14850"/>
                  </a:cubicBezTo>
                  <a:cubicBezTo>
                    <a:pt x="18084" y="14850"/>
                    <a:pt x="18084" y="14850"/>
                    <a:pt x="18084" y="14850"/>
                  </a:cubicBezTo>
                  <a:cubicBezTo>
                    <a:pt x="17581" y="14850"/>
                    <a:pt x="17079" y="14681"/>
                    <a:pt x="16828" y="14681"/>
                  </a:cubicBezTo>
                  <a:cubicBezTo>
                    <a:pt x="17330" y="12319"/>
                    <a:pt x="18084" y="5400"/>
                    <a:pt x="10800" y="5400"/>
                  </a:cubicBezTo>
                  <a:cubicBezTo>
                    <a:pt x="3516" y="5400"/>
                    <a:pt x="4270" y="12319"/>
                    <a:pt x="4772" y="14681"/>
                  </a:cubicBezTo>
                  <a:cubicBezTo>
                    <a:pt x="4270" y="14681"/>
                    <a:pt x="4019" y="14850"/>
                    <a:pt x="3516" y="14850"/>
                  </a:cubicBezTo>
                  <a:cubicBezTo>
                    <a:pt x="3516" y="14850"/>
                    <a:pt x="3516" y="14850"/>
                    <a:pt x="3516" y="14850"/>
                  </a:cubicBezTo>
                  <a:cubicBezTo>
                    <a:pt x="2512" y="15187"/>
                    <a:pt x="2009" y="15694"/>
                    <a:pt x="2009" y="16200"/>
                  </a:cubicBezTo>
                  <a:cubicBezTo>
                    <a:pt x="2009" y="17044"/>
                    <a:pt x="2009" y="17044"/>
                    <a:pt x="2009" y="17044"/>
                  </a:cubicBezTo>
                  <a:cubicBezTo>
                    <a:pt x="1507" y="17044"/>
                    <a:pt x="1507" y="17044"/>
                    <a:pt x="1507" y="17044"/>
                  </a:cubicBezTo>
                  <a:cubicBezTo>
                    <a:pt x="1507" y="1856"/>
                    <a:pt x="1507" y="1856"/>
                    <a:pt x="1507" y="1856"/>
                  </a:cubicBezTo>
                  <a:cubicBezTo>
                    <a:pt x="1507" y="1350"/>
                    <a:pt x="2009" y="844"/>
                    <a:pt x="2763" y="844"/>
                  </a:cubicBezTo>
                  <a:close/>
                  <a:moveTo>
                    <a:pt x="6028" y="14344"/>
                  </a:moveTo>
                  <a:cubicBezTo>
                    <a:pt x="5777" y="13837"/>
                    <a:pt x="5777" y="12994"/>
                    <a:pt x="5777" y="12150"/>
                  </a:cubicBezTo>
                  <a:cubicBezTo>
                    <a:pt x="5777" y="11644"/>
                    <a:pt x="5777" y="11306"/>
                    <a:pt x="5777" y="10969"/>
                  </a:cubicBezTo>
                  <a:cubicBezTo>
                    <a:pt x="5777" y="10800"/>
                    <a:pt x="5777" y="10800"/>
                    <a:pt x="6028" y="10800"/>
                  </a:cubicBezTo>
                  <a:cubicBezTo>
                    <a:pt x="6028" y="11644"/>
                    <a:pt x="6781" y="12487"/>
                    <a:pt x="7535" y="13162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837"/>
                    <a:pt x="7033" y="14006"/>
                    <a:pt x="6028" y="14344"/>
                  </a:cubicBezTo>
                  <a:close/>
                  <a:moveTo>
                    <a:pt x="8540" y="12487"/>
                  </a:moveTo>
                  <a:cubicBezTo>
                    <a:pt x="7786" y="11981"/>
                    <a:pt x="7284" y="11137"/>
                    <a:pt x="7284" y="10631"/>
                  </a:cubicBezTo>
                  <a:cubicBezTo>
                    <a:pt x="8288" y="10125"/>
                    <a:pt x="9544" y="9619"/>
                    <a:pt x="11051" y="8944"/>
                  </a:cubicBezTo>
                  <a:cubicBezTo>
                    <a:pt x="11302" y="8775"/>
                    <a:pt x="11553" y="8606"/>
                    <a:pt x="11805" y="8606"/>
                  </a:cubicBezTo>
                  <a:cubicBezTo>
                    <a:pt x="14316" y="9619"/>
                    <a:pt x="14316" y="9619"/>
                    <a:pt x="14316" y="9619"/>
                  </a:cubicBezTo>
                  <a:cubicBezTo>
                    <a:pt x="14316" y="9787"/>
                    <a:pt x="14316" y="9956"/>
                    <a:pt x="14316" y="10125"/>
                  </a:cubicBezTo>
                  <a:cubicBezTo>
                    <a:pt x="14316" y="10969"/>
                    <a:pt x="13814" y="11812"/>
                    <a:pt x="12809" y="12487"/>
                  </a:cubicBezTo>
                  <a:cubicBezTo>
                    <a:pt x="12056" y="13331"/>
                    <a:pt x="11051" y="13500"/>
                    <a:pt x="10800" y="13500"/>
                  </a:cubicBezTo>
                  <a:cubicBezTo>
                    <a:pt x="10298" y="13500"/>
                    <a:pt x="9544" y="13331"/>
                    <a:pt x="8540" y="12487"/>
                  </a:cubicBezTo>
                  <a:close/>
                  <a:moveTo>
                    <a:pt x="15572" y="10462"/>
                  </a:moveTo>
                  <a:cubicBezTo>
                    <a:pt x="15823" y="10969"/>
                    <a:pt x="15823" y="11475"/>
                    <a:pt x="15823" y="12150"/>
                  </a:cubicBezTo>
                  <a:cubicBezTo>
                    <a:pt x="15823" y="12994"/>
                    <a:pt x="15572" y="13837"/>
                    <a:pt x="15572" y="14344"/>
                  </a:cubicBezTo>
                  <a:cubicBezTo>
                    <a:pt x="14316" y="14006"/>
                    <a:pt x="14065" y="13837"/>
                    <a:pt x="14065" y="13669"/>
                  </a:cubicBezTo>
                  <a:cubicBezTo>
                    <a:pt x="14065" y="13669"/>
                    <a:pt x="13814" y="13669"/>
                    <a:pt x="13814" y="13669"/>
                  </a:cubicBezTo>
                  <a:cubicBezTo>
                    <a:pt x="13814" y="13162"/>
                    <a:pt x="13814" y="13162"/>
                    <a:pt x="13814" y="13162"/>
                  </a:cubicBezTo>
                  <a:cubicBezTo>
                    <a:pt x="14819" y="12487"/>
                    <a:pt x="15572" y="11475"/>
                    <a:pt x="15572" y="10462"/>
                  </a:cubicBezTo>
                  <a:close/>
                  <a:moveTo>
                    <a:pt x="13060" y="7931"/>
                  </a:moveTo>
                  <a:cubicBezTo>
                    <a:pt x="13563" y="7762"/>
                    <a:pt x="13814" y="7594"/>
                    <a:pt x="14065" y="7425"/>
                  </a:cubicBezTo>
                  <a:cubicBezTo>
                    <a:pt x="14567" y="7762"/>
                    <a:pt x="15070" y="8437"/>
                    <a:pt x="15321" y="9112"/>
                  </a:cubicBezTo>
                  <a:lnTo>
                    <a:pt x="13060" y="7931"/>
                  </a:lnTo>
                  <a:close/>
                  <a:moveTo>
                    <a:pt x="10298" y="8269"/>
                  </a:moveTo>
                  <a:cubicBezTo>
                    <a:pt x="8540" y="9112"/>
                    <a:pt x="7033" y="9619"/>
                    <a:pt x="6028" y="9956"/>
                  </a:cubicBezTo>
                  <a:cubicBezTo>
                    <a:pt x="6279" y="8775"/>
                    <a:pt x="6781" y="7931"/>
                    <a:pt x="7535" y="7256"/>
                  </a:cubicBezTo>
                  <a:cubicBezTo>
                    <a:pt x="8288" y="6750"/>
                    <a:pt x="9293" y="6412"/>
                    <a:pt x="10800" y="6412"/>
                  </a:cubicBezTo>
                  <a:cubicBezTo>
                    <a:pt x="11805" y="6412"/>
                    <a:pt x="12558" y="6412"/>
                    <a:pt x="13060" y="6750"/>
                  </a:cubicBezTo>
                  <a:cubicBezTo>
                    <a:pt x="12558" y="7087"/>
                    <a:pt x="11553" y="7594"/>
                    <a:pt x="10298" y="8269"/>
                  </a:cubicBezTo>
                  <a:close/>
                  <a:moveTo>
                    <a:pt x="6028" y="15356"/>
                  </a:moveTo>
                  <a:cubicBezTo>
                    <a:pt x="7535" y="14850"/>
                    <a:pt x="8288" y="14512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9544" y="14175"/>
                    <a:pt x="10298" y="14512"/>
                    <a:pt x="10800" y="14512"/>
                  </a:cubicBezTo>
                  <a:cubicBezTo>
                    <a:pt x="11302" y="14512"/>
                    <a:pt x="12056" y="14175"/>
                    <a:pt x="12558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3060" y="14512"/>
                    <a:pt x="13814" y="14850"/>
                    <a:pt x="15321" y="15356"/>
                  </a:cubicBezTo>
                  <a:cubicBezTo>
                    <a:pt x="15823" y="15356"/>
                    <a:pt x="16577" y="15525"/>
                    <a:pt x="17581" y="15694"/>
                  </a:cubicBezTo>
                  <a:cubicBezTo>
                    <a:pt x="17581" y="15694"/>
                    <a:pt x="17581" y="15694"/>
                    <a:pt x="17581" y="15694"/>
                  </a:cubicBezTo>
                  <a:cubicBezTo>
                    <a:pt x="17833" y="15862"/>
                    <a:pt x="18084" y="16031"/>
                    <a:pt x="18084" y="16200"/>
                  </a:cubicBezTo>
                  <a:cubicBezTo>
                    <a:pt x="18084" y="17044"/>
                    <a:pt x="18084" y="17044"/>
                    <a:pt x="18084" y="17044"/>
                  </a:cubicBezTo>
                  <a:cubicBezTo>
                    <a:pt x="3265" y="17044"/>
                    <a:pt x="3265" y="17044"/>
                    <a:pt x="3265" y="17044"/>
                  </a:cubicBezTo>
                  <a:cubicBezTo>
                    <a:pt x="3265" y="16200"/>
                    <a:pt x="3265" y="16200"/>
                    <a:pt x="3265" y="16200"/>
                  </a:cubicBezTo>
                  <a:cubicBezTo>
                    <a:pt x="3265" y="16031"/>
                    <a:pt x="3516" y="15862"/>
                    <a:pt x="3767" y="15694"/>
                  </a:cubicBezTo>
                  <a:cubicBezTo>
                    <a:pt x="4019" y="15694"/>
                    <a:pt x="4019" y="15694"/>
                    <a:pt x="4019" y="15694"/>
                  </a:cubicBezTo>
                  <a:cubicBezTo>
                    <a:pt x="4772" y="15525"/>
                    <a:pt x="5526" y="15356"/>
                    <a:pt x="6028" y="15356"/>
                  </a:cubicBezTo>
                  <a:close/>
                  <a:moveTo>
                    <a:pt x="18837" y="20756"/>
                  </a:moveTo>
                  <a:cubicBezTo>
                    <a:pt x="10800" y="20756"/>
                    <a:pt x="10800" y="20756"/>
                    <a:pt x="10800" y="20756"/>
                  </a:cubicBezTo>
                  <a:cubicBezTo>
                    <a:pt x="2763" y="20756"/>
                    <a:pt x="2763" y="20756"/>
                    <a:pt x="2763" y="20756"/>
                  </a:cubicBezTo>
                  <a:cubicBezTo>
                    <a:pt x="2009" y="20756"/>
                    <a:pt x="1507" y="20250"/>
                    <a:pt x="1507" y="19744"/>
                  </a:cubicBezTo>
                  <a:cubicBezTo>
                    <a:pt x="1507" y="18056"/>
                    <a:pt x="1507" y="18056"/>
                    <a:pt x="1507" y="18056"/>
                  </a:cubicBezTo>
                  <a:cubicBezTo>
                    <a:pt x="10800" y="18056"/>
                    <a:pt x="10800" y="18056"/>
                    <a:pt x="10800" y="18056"/>
                  </a:cubicBezTo>
                  <a:cubicBezTo>
                    <a:pt x="20093" y="18056"/>
                    <a:pt x="20093" y="18056"/>
                    <a:pt x="20093" y="18056"/>
                  </a:cubicBezTo>
                  <a:cubicBezTo>
                    <a:pt x="20093" y="19744"/>
                    <a:pt x="20093" y="19744"/>
                    <a:pt x="20093" y="19744"/>
                  </a:cubicBezTo>
                  <a:cubicBezTo>
                    <a:pt x="20093" y="20250"/>
                    <a:pt x="19591" y="20756"/>
                    <a:pt x="18837" y="20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91" name="形状"/>
            <p:cNvSpPr/>
            <p:nvPr/>
          </p:nvSpPr>
          <p:spPr>
            <a:xfrm>
              <a:off x="161388" y="497334"/>
              <a:ext cx="75755" cy="7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050"/>
                    <a:pt x="16200" y="0"/>
                    <a:pt x="10800" y="0"/>
                  </a:cubicBezTo>
                  <a:cubicBezTo>
                    <a:pt x="5400" y="0"/>
                    <a:pt x="0" y="405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lose/>
                  <a:moveTo>
                    <a:pt x="10800" y="13500"/>
                  </a:moveTo>
                  <a:cubicBezTo>
                    <a:pt x="9450" y="13500"/>
                    <a:pt x="6750" y="12150"/>
                    <a:pt x="6750" y="10800"/>
                  </a:cubicBezTo>
                  <a:cubicBezTo>
                    <a:pt x="6750" y="8100"/>
                    <a:pt x="9450" y="6750"/>
                    <a:pt x="10800" y="6750"/>
                  </a:cubicBezTo>
                  <a:cubicBezTo>
                    <a:pt x="12150" y="6750"/>
                    <a:pt x="14850" y="8100"/>
                    <a:pt x="14850" y="10800"/>
                  </a:cubicBezTo>
                  <a:cubicBezTo>
                    <a:pt x="14850" y="12150"/>
                    <a:pt x="12150" y="13500"/>
                    <a:pt x="10800" y="135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592" name="形状"/>
            <p:cNvSpPr/>
            <p:nvPr/>
          </p:nvSpPr>
          <p:spPr>
            <a:xfrm>
              <a:off x="237140" y="36228"/>
              <a:ext cx="125158" cy="11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0" y="17280"/>
                  </a:moveTo>
                  <a:cubicBezTo>
                    <a:pt x="7200" y="19872"/>
                    <a:pt x="9600" y="21600"/>
                    <a:pt x="9600" y="21600"/>
                  </a:cubicBezTo>
                  <a:cubicBezTo>
                    <a:pt x="10400" y="21600"/>
                    <a:pt x="10400" y="21600"/>
                    <a:pt x="10400" y="21600"/>
                  </a:cubicBezTo>
                  <a:cubicBezTo>
                    <a:pt x="12000" y="21600"/>
                    <a:pt x="12000" y="21600"/>
                    <a:pt x="12000" y="21600"/>
                  </a:cubicBezTo>
                  <a:cubicBezTo>
                    <a:pt x="12000" y="21600"/>
                    <a:pt x="14400" y="19872"/>
                    <a:pt x="16800" y="17280"/>
                  </a:cubicBezTo>
                  <a:cubicBezTo>
                    <a:pt x="20000" y="14688"/>
                    <a:pt x="21600" y="11232"/>
                    <a:pt x="21600" y="7776"/>
                  </a:cubicBezTo>
                  <a:cubicBezTo>
                    <a:pt x="21600" y="3456"/>
                    <a:pt x="18400" y="0"/>
                    <a:pt x="14400" y="0"/>
                  </a:cubicBezTo>
                  <a:cubicBezTo>
                    <a:pt x="12800" y="0"/>
                    <a:pt x="12000" y="0"/>
                    <a:pt x="10400" y="864"/>
                  </a:cubicBezTo>
                  <a:cubicBezTo>
                    <a:pt x="9600" y="0"/>
                    <a:pt x="8000" y="0"/>
                    <a:pt x="7200" y="0"/>
                  </a:cubicBezTo>
                  <a:cubicBezTo>
                    <a:pt x="3200" y="0"/>
                    <a:pt x="0" y="3456"/>
                    <a:pt x="0" y="7776"/>
                  </a:cubicBezTo>
                  <a:cubicBezTo>
                    <a:pt x="0" y="11232"/>
                    <a:pt x="1600" y="14688"/>
                    <a:pt x="4800" y="17280"/>
                  </a:cubicBezTo>
                  <a:close/>
                  <a:moveTo>
                    <a:pt x="7200" y="4320"/>
                  </a:moveTo>
                  <a:cubicBezTo>
                    <a:pt x="8000" y="4320"/>
                    <a:pt x="8800" y="5184"/>
                    <a:pt x="8800" y="5184"/>
                  </a:cubicBezTo>
                  <a:cubicBezTo>
                    <a:pt x="10400" y="6912"/>
                    <a:pt x="10400" y="6912"/>
                    <a:pt x="10400" y="6912"/>
                  </a:cubicBezTo>
                  <a:cubicBezTo>
                    <a:pt x="12000" y="5184"/>
                    <a:pt x="12000" y="5184"/>
                    <a:pt x="12000" y="5184"/>
                  </a:cubicBezTo>
                  <a:cubicBezTo>
                    <a:pt x="12800" y="5184"/>
                    <a:pt x="13600" y="4320"/>
                    <a:pt x="14400" y="4320"/>
                  </a:cubicBezTo>
                  <a:cubicBezTo>
                    <a:pt x="16000" y="4320"/>
                    <a:pt x="16800" y="6048"/>
                    <a:pt x="16800" y="7776"/>
                  </a:cubicBezTo>
                  <a:cubicBezTo>
                    <a:pt x="16800" y="11232"/>
                    <a:pt x="12800" y="14688"/>
                    <a:pt x="10400" y="16416"/>
                  </a:cubicBezTo>
                  <a:cubicBezTo>
                    <a:pt x="8000" y="14688"/>
                    <a:pt x="4000" y="11232"/>
                    <a:pt x="4000" y="7776"/>
                  </a:cubicBezTo>
                  <a:cubicBezTo>
                    <a:pt x="4000" y="6048"/>
                    <a:pt x="5600" y="4320"/>
                    <a:pt x="7200" y="4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</p:grpSp>
      <p:sp>
        <p:nvSpPr>
          <p:cNvPr id="594" name="圆形"/>
          <p:cNvSpPr/>
          <p:nvPr/>
        </p:nvSpPr>
        <p:spPr>
          <a:xfrm>
            <a:off x="13649069" y="9769481"/>
            <a:ext cx="290351" cy="290352"/>
          </a:xfrm>
          <a:prstGeom prst="ellipse">
            <a:avLst/>
          </a:prstGeom>
          <a:solidFill>
            <a:srgbClr val="CD4E37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 defTabSz="1219200">
              <a:defRPr sz="48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638" name="成组"/>
          <p:cNvGrpSpPr/>
          <p:nvPr/>
        </p:nvGrpSpPr>
        <p:grpSpPr>
          <a:xfrm>
            <a:off x="8645192" y="3546921"/>
            <a:ext cx="6874586" cy="6318837"/>
            <a:chOff x="0" y="0"/>
            <a:chExt cx="6874584" cy="6318836"/>
          </a:xfrm>
        </p:grpSpPr>
        <p:sp>
          <p:nvSpPr>
            <p:cNvPr id="595" name="圆形"/>
            <p:cNvSpPr/>
            <p:nvPr/>
          </p:nvSpPr>
          <p:spPr>
            <a:xfrm>
              <a:off x="340560" y="283662"/>
              <a:ext cx="2464932" cy="2464934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596" name="圆形"/>
            <p:cNvSpPr/>
            <p:nvPr/>
          </p:nvSpPr>
          <p:spPr>
            <a:xfrm>
              <a:off x="4077083" y="264099"/>
              <a:ext cx="2063892" cy="2063893"/>
            </a:xfrm>
            <a:prstGeom prst="ellips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597" name="圆形"/>
            <p:cNvSpPr/>
            <p:nvPr/>
          </p:nvSpPr>
          <p:spPr>
            <a:xfrm>
              <a:off x="4478123" y="3482206"/>
              <a:ext cx="2396462" cy="2396463"/>
            </a:xfrm>
            <a:prstGeom prst="ellips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598" name="圆形"/>
            <p:cNvSpPr/>
            <p:nvPr/>
          </p:nvSpPr>
          <p:spPr>
            <a:xfrm>
              <a:off x="2717458" y="0"/>
              <a:ext cx="1359626" cy="1359626"/>
            </a:xfrm>
            <a:prstGeom prst="ellips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599" name="圆形"/>
            <p:cNvSpPr/>
            <p:nvPr/>
          </p:nvSpPr>
          <p:spPr>
            <a:xfrm>
              <a:off x="5529631" y="2147689"/>
              <a:ext cx="1011729" cy="1011729"/>
            </a:xfrm>
            <a:prstGeom prst="ellips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0" name="圆形"/>
            <p:cNvSpPr/>
            <p:nvPr/>
          </p:nvSpPr>
          <p:spPr>
            <a:xfrm>
              <a:off x="736708" y="2773048"/>
              <a:ext cx="1100418" cy="1100419"/>
            </a:xfrm>
            <a:prstGeom prst="ellips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1" name="圆形"/>
            <p:cNvSpPr/>
            <p:nvPr/>
          </p:nvSpPr>
          <p:spPr>
            <a:xfrm>
              <a:off x="2157468" y="5218418"/>
              <a:ext cx="1100418" cy="1100419"/>
            </a:xfrm>
            <a:prstGeom prst="ellips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2" name="圆形"/>
            <p:cNvSpPr/>
            <p:nvPr/>
          </p:nvSpPr>
          <p:spPr>
            <a:xfrm>
              <a:off x="3830100" y="5218418"/>
              <a:ext cx="983041" cy="983041"/>
            </a:xfrm>
            <a:prstGeom prst="ellips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3" name="圆形"/>
            <p:cNvSpPr/>
            <p:nvPr/>
          </p:nvSpPr>
          <p:spPr>
            <a:xfrm>
              <a:off x="1013035" y="4592403"/>
              <a:ext cx="983040" cy="983041"/>
            </a:xfrm>
            <a:prstGeom prst="ellipse">
              <a:avLst/>
            </a:prstGeom>
            <a:solidFill>
              <a:srgbClr val="3194C6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4" name="圆形"/>
            <p:cNvSpPr/>
            <p:nvPr/>
          </p:nvSpPr>
          <p:spPr>
            <a:xfrm>
              <a:off x="0" y="2266856"/>
              <a:ext cx="800291" cy="800293"/>
            </a:xfrm>
            <a:prstGeom prst="ellips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5" name="圆形"/>
            <p:cNvSpPr/>
            <p:nvPr/>
          </p:nvSpPr>
          <p:spPr>
            <a:xfrm>
              <a:off x="668830" y="4034556"/>
              <a:ext cx="727540" cy="727540"/>
            </a:xfrm>
            <a:prstGeom prst="ellips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6" name="圆形"/>
            <p:cNvSpPr/>
            <p:nvPr/>
          </p:nvSpPr>
          <p:spPr>
            <a:xfrm>
              <a:off x="2737166" y="1212153"/>
              <a:ext cx="601271" cy="601270"/>
            </a:xfrm>
            <a:prstGeom prst="ellipse">
              <a:avLst/>
            </a:prstGeom>
            <a:solidFill>
              <a:srgbClr val="03AE97">
                <a:alpha val="8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7" name="圆形"/>
            <p:cNvSpPr/>
            <p:nvPr/>
          </p:nvSpPr>
          <p:spPr>
            <a:xfrm>
              <a:off x="3228830" y="5609968"/>
              <a:ext cx="601270" cy="601271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8" name="圆形"/>
            <p:cNvSpPr/>
            <p:nvPr/>
          </p:nvSpPr>
          <p:spPr>
            <a:xfrm>
              <a:off x="6073226" y="3186747"/>
              <a:ext cx="546611" cy="546612"/>
            </a:xfrm>
            <a:prstGeom prst="ellipse">
              <a:avLst/>
            </a:prstGeom>
            <a:solidFill>
              <a:srgbClr val="03AE97">
                <a:alpha val="8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09" name="圆形"/>
            <p:cNvSpPr/>
            <p:nvPr/>
          </p:nvSpPr>
          <p:spPr>
            <a:xfrm>
              <a:off x="3927930" y="34681"/>
              <a:ext cx="727540" cy="727540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0" name="圆形"/>
            <p:cNvSpPr/>
            <p:nvPr/>
          </p:nvSpPr>
          <p:spPr>
            <a:xfrm>
              <a:off x="1472551" y="4047463"/>
              <a:ext cx="496918" cy="496918"/>
            </a:xfrm>
            <a:prstGeom prst="ellips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1" name="圆形"/>
            <p:cNvSpPr/>
            <p:nvPr/>
          </p:nvSpPr>
          <p:spPr>
            <a:xfrm>
              <a:off x="442960" y="3113535"/>
              <a:ext cx="451745" cy="451745"/>
            </a:xfrm>
            <a:prstGeom prst="ellipse">
              <a:avLst/>
            </a:prstGeom>
            <a:solidFill>
              <a:srgbClr val="3194C6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2" name="圆形"/>
            <p:cNvSpPr/>
            <p:nvPr/>
          </p:nvSpPr>
          <p:spPr>
            <a:xfrm>
              <a:off x="3664540" y="1349167"/>
              <a:ext cx="373342" cy="373343"/>
            </a:xfrm>
            <a:prstGeom prst="ellips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3" name="圆形"/>
            <p:cNvSpPr/>
            <p:nvPr/>
          </p:nvSpPr>
          <p:spPr>
            <a:xfrm>
              <a:off x="894702" y="5609968"/>
              <a:ext cx="373342" cy="373343"/>
            </a:xfrm>
            <a:prstGeom prst="ellips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4" name="圆形"/>
            <p:cNvSpPr/>
            <p:nvPr/>
          </p:nvSpPr>
          <p:spPr>
            <a:xfrm>
              <a:off x="1733890" y="5519344"/>
              <a:ext cx="373342" cy="373342"/>
            </a:xfrm>
            <a:prstGeom prst="ellips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5" name="圆形"/>
            <p:cNvSpPr/>
            <p:nvPr/>
          </p:nvSpPr>
          <p:spPr>
            <a:xfrm>
              <a:off x="491305" y="3851219"/>
              <a:ext cx="255000" cy="255000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6" name="圆形"/>
            <p:cNvSpPr/>
            <p:nvPr/>
          </p:nvSpPr>
          <p:spPr>
            <a:xfrm>
              <a:off x="2479090" y="221896"/>
              <a:ext cx="339405" cy="339404"/>
            </a:xfrm>
            <a:prstGeom prst="ellips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7" name="圆形"/>
            <p:cNvSpPr/>
            <p:nvPr/>
          </p:nvSpPr>
          <p:spPr>
            <a:xfrm>
              <a:off x="5340367" y="3037803"/>
              <a:ext cx="339404" cy="339404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8" name="圆形"/>
            <p:cNvSpPr/>
            <p:nvPr/>
          </p:nvSpPr>
          <p:spPr>
            <a:xfrm>
              <a:off x="5239136" y="5660059"/>
              <a:ext cx="339405" cy="339405"/>
            </a:xfrm>
            <a:prstGeom prst="ellipse">
              <a:avLst/>
            </a:prstGeom>
            <a:solidFill>
              <a:srgbClr val="A5C067">
                <a:alpha val="8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19" name="圆形"/>
            <p:cNvSpPr/>
            <p:nvPr/>
          </p:nvSpPr>
          <p:spPr>
            <a:xfrm>
              <a:off x="1837124" y="4746064"/>
              <a:ext cx="546617" cy="546618"/>
            </a:xfrm>
            <a:prstGeom prst="ellipse">
              <a:avLst/>
            </a:prstGeom>
            <a:solidFill>
              <a:srgbClr val="A5C067">
                <a:alpha val="8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20" name="圆形"/>
            <p:cNvSpPr/>
            <p:nvPr/>
          </p:nvSpPr>
          <p:spPr>
            <a:xfrm>
              <a:off x="3494025" y="5237067"/>
              <a:ext cx="255001" cy="255001"/>
            </a:xfrm>
            <a:prstGeom prst="ellips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21" name="圆形"/>
            <p:cNvSpPr/>
            <p:nvPr/>
          </p:nvSpPr>
          <p:spPr>
            <a:xfrm>
              <a:off x="6521795" y="1428095"/>
              <a:ext cx="255000" cy="255001"/>
            </a:xfrm>
            <a:prstGeom prst="ellips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22" name="圆形"/>
            <p:cNvSpPr/>
            <p:nvPr/>
          </p:nvSpPr>
          <p:spPr>
            <a:xfrm>
              <a:off x="852499" y="2451393"/>
              <a:ext cx="339404" cy="339405"/>
            </a:xfrm>
            <a:prstGeom prst="ellips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23" name="圆形"/>
            <p:cNvSpPr/>
            <p:nvPr/>
          </p:nvSpPr>
          <p:spPr>
            <a:xfrm>
              <a:off x="5280183" y="2339694"/>
              <a:ext cx="174169" cy="174169"/>
            </a:xfrm>
            <a:prstGeom prst="ellips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24" name="形状"/>
            <p:cNvSpPr/>
            <p:nvPr/>
          </p:nvSpPr>
          <p:spPr>
            <a:xfrm>
              <a:off x="1257579" y="703853"/>
              <a:ext cx="636831" cy="632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37" fill="norm" stroke="1" extrusionOk="0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grpSp>
          <p:nvGrpSpPr>
            <p:cNvPr id="627" name="成组"/>
            <p:cNvGrpSpPr/>
            <p:nvPr/>
          </p:nvGrpSpPr>
          <p:grpSpPr>
            <a:xfrm>
              <a:off x="1301234" y="4846311"/>
              <a:ext cx="434958" cy="432000"/>
              <a:chOff x="0" y="0"/>
              <a:chExt cx="434956" cy="431999"/>
            </a:xfrm>
          </p:grpSpPr>
          <p:sp>
            <p:nvSpPr>
              <p:cNvPr id="625" name="形状"/>
              <p:cNvSpPr/>
              <p:nvPr/>
            </p:nvSpPr>
            <p:spPr>
              <a:xfrm>
                <a:off x="0" y="47332"/>
                <a:ext cx="385205" cy="38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43" y="0"/>
                    </a:moveTo>
                    <a:cubicBezTo>
                      <a:pt x="4805" y="31"/>
                      <a:pt x="0" y="4853"/>
                      <a:pt x="0" y="10799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2" y="21600"/>
                      <a:pt x="21595" y="16769"/>
                      <a:pt x="21600" y="10808"/>
                    </a:cubicBezTo>
                    <a:lnTo>
                      <a:pt x="10743" y="10808"/>
                    </a:lnTo>
                    <a:lnTo>
                      <a:pt x="107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626" name="形状"/>
              <p:cNvSpPr/>
              <p:nvPr/>
            </p:nvSpPr>
            <p:spPr>
              <a:xfrm>
                <a:off x="241223" y="-1"/>
                <a:ext cx="193734" cy="192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2" y="0"/>
                    </a:moveTo>
                    <a:cubicBezTo>
                      <a:pt x="75" y="0"/>
                      <a:pt x="38" y="3"/>
                      <a:pt x="0" y="3"/>
                    </a:cubicBez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595"/>
                      <a:pt x="21600" y="21589"/>
                      <a:pt x="21600" y="21584"/>
                    </a:cubicBezTo>
                    <a:cubicBezTo>
                      <a:pt x="21600" y="9664"/>
                      <a:pt x="11980" y="0"/>
                      <a:pt x="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</p:grpSp>
        <p:grpSp>
          <p:nvGrpSpPr>
            <p:cNvPr id="630" name="成组"/>
            <p:cNvGrpSpPr/>
            <p:nvPr/>
          </p:nvGrpSpPr>
          <p:grpSpPr>
            <a:xfrm>
              <a:off x="4912905" y="777502"/>
              <a:ext cx="384065" cy="475201"/>
              <a:chOff x="0" y="0"/>
              <a:chExt cx="384064" cy="475199"/>
            </a:xfrm>
          </p:grpSpPr>
          <p:sp>
            <p:nvSpPr>
              <p:cNvPr id="628" name="形状"/>
              <p:cNvSpPr/>
              <p:nvPr/>
            </p:nvSpPr>
            <p:spPr>
              <a:xfrm>
                <a:off x="72839" y="19913"/>
                <a:ext cx="311226" cy="267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18556" fill="norm" stroke="1" extrusionOk="0">
                    <a:moveTo>
                      <a:pt x="20779" y="3634"/>
                    </a:moveTo>
                    <a:cubicBezTo>
                      <a:pt x="20779" y="3634"/>
                      <a:pt x="16054" y="3834"/>
                      <a:pt x="13538" y="4150"/>
                    </a:cubicBezTo>
                    <a:cubicBezTo>
                      <a:pt x="12114" y="4329"/>
                      <a:pt x="13006" y="1475"/>
                      <a:pt x="13006" y="910"/>
                    </a:cubicBezTo>
                    <a:cubicBezTo>
                      <a:pt x="13006" y="-1685"/>
                      <a:pt x="0" y="2093"/>
                      <a:pt x="0" y="2093"/>
                    </a:cubicBezTo>
                    <a:lnTo>
                      <a:pt x="0" y="17383"/>
                    </a:lnTo>
                    <a:cubicBezTo>
                      <a:pt x="0" y="17383"/>
                      <a:pt x="988" y="17823"/>
                      <a:pt x="2373" y="17285"/>
                    </a:cubicBezTo>
                    <a:cubicBezTo>
                      <a:pt x="5889" y="15918"/>
                      <a:pt x="11968" y="13958"/>
                      <a:pt x="10988" y="17188"/>
                    </a:cubicBezTo>
                    <a:cubicBezTo>
                      <a:pt x="10160" y="19915"/>
                      <a:pt x="20491" y="17721"/>
                      <a:pt x="20491" y="17721"/>
                    </a:cubicBezTo>
                    <a:cubicBezTo>
                      <a:pt x="20491" y="17721"/>
                      <a:pt x="19749" y="12036"/>
                      <a:pt x="20675" y="8734"/>
                    </a:cubicBezTo>
                    <a:cubicBezTo>
                      <a:pt x="21600" y="5432"/>
                      <a:pt x="20779" y="3634"/>
                      <a:pt x="20779" y="3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629" name="形状"/>
              <p:cNvSpPr/>
              <p:nvPr/>
            </p:nvSpPr>
            <p:spPr>
              <a:xfrm>
                <a:off x="0" y="0"/>
                <a:ext cx="46353" cy="475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65"/>
                    </a:moveTo>
                    <a:cubicBezTo>
                      <a:pt x="21600" y="477"/>
                      <a:pt x="16763" y="0"/>
                      <a:pt x="10802" y="0"/>
                    </a:cubicBezTo>
                    <a:cubicBezTo>
                      <a:pt x="4834" y="0"/>
                      <a:pt x="0" y="477"/>
                      <a:pt x="0" y="106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</p:grpSp>
        <p:sp>
          <p:nvSpPr>
            <p:cNvPr id="631" name="形状"/>
            <p:cNvSpPr/>
            <p:nvPr/>
          </p:nvSpPr>
          <p:spPr>
            <a:xfrm rot="2700000">
              <a:off x="5507747" y="3853882"/>
              <a:ext cx="331410" cy="73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31" y="16701"/>
                  </a:moveTo>
                  <a:cubicBezTo>
                    <a:pt x="18831" y="16722"/>
                    <a:pt x="18832" y="16742"/>
                    <a:pt x="18834" y="16763"/>
                  </a:cubicBezTo>
                  <a:cubicBezTo>
                    <a:pt x="18798" y="18746"/>
                    <a:pt x="15207" y="20356"/>
                    <a:pt x="10798" y="20356"/>
                  </a:cubicBezTo>
                  <a:cubicBezTo>
                    <a:pt x="6425" y="20356"/>
                    <a:pt x="2861" y="18771"/>
                    <a:pt x="2770" y="16809"/>
                  </a:cubicBezTo>
                  <a:cubicBezTo>
                    <a:pt x="2769" y="16793"/>
                    <a:pt x="2764" y="16777"/>
                    <a:pt x="2763" y="16760"/>
                  </a:cubicBezTo>
                  <a:cubicBezTo>
                    <a:pt x="2765" y="16741"/>
                    <a:pt x="2765" y="16721"/>
                    <a:pt x="2763" y="16701"/>
                  </a:cubicBezTo>
                  <a:lnTo>
                    <a:pt x="2763" y="3533"/>
                  </a:lnTo>
                  <a:lnTo>
                    <a:pt x="2770" y="3536"/>
                  </a:lnTo>
                  <a:lnTo>
                    <a:pt x="2763" y="3529"/>
                  </a:lnTo>
                  <a:lnTo>
                    <a:pt x="2761" y="3424"/>
                  </a:lnTo>
                  <a:cubicBezTo>
                    <a:pt x="2790" y="2220"/>
                    <a:pt x="4971" y="1245"/>
                    <a:pt x="7647" y="1245"/>
                  </a:cubicBezTo>
                  <a:cubicBezTo>
                    <a:pt x="10321" y="1245"/>
                    <a:pt x="12512" y="2226"/>
                    <a:pt x="12535" y="3422"/>
                  </a:cubicBezTo>
                  <a:lnTo>
                    <a:pt x="12535" y="15564"/>
                  </a:lnTo>
                  <a:lnTo>
                    <a:pt x="12525" y="15564"/>
                  </a:lnTo>
                  <a:lnTo>
                    <a:pt x="12525" y="16708"/>
                  </a:lnTo>
                  <a:lnTo>
                    <a:pt x="12528" y="16738"/>
                  </a:lnTo>
                  <a:lnTo>
                    <a:pt x="12536" y="16796"/>
                  </a:lnTo>
                  <a:cubicBezTo>
                    <a:pt x="12536" y="16801"/>
                    <a:pt x="12533" y="16805"/>
                    <a:pt x="12533" y="16809"/>
                  </a:cubicBezTo>
                  <a:cubicBezTo>
                    <a:pt x="12499" y="17238"/>
                    <a:pt x="11716" y="17583"/>
                    <a:pt x="10756" y="17583"/>
                  </a:cubicBezTo>
                  <a:cubicBezTo>
                    <a:pt x="9804" y="17583"/>
                    <a:pt x="9030" y="17243"/>
                    <a:pt x="8985" y="16809"/>
                  </a:cubicBezTo>
                  <a:cubicBezTo>
                    <a:pt x="8984" y="16796"/>
                    <a:pt x="8977" y="16784"/>
                    <a:pt x="8977" y="16770"/>
                  </a:cubicBezTo>
                  <a:lnTo>
                    <a:pt x="8977" y="6728"/>
                  </a:lnTo>
                  <a:lnTo>
                    <a:pt x="6216" y="6728"/>
                  </a:lnTo>
                  <a:lnTo>
                    <a:pt x="6216" y="16770"/>
                  </a:lnTo>
                  <a:cubicBezTo>
                    <a:pt x="6216" y="16774"/>
                    <a:pt x="6216" y="16777"/>
                    <a:pt x="6216" y="16780"/>
                  </a:cubicBezTo>
                  <a:cubicBezTo>
                    <a:pt x="6216" y="16790"/>
                    <a:pt x="6219" y="16799"/>
                    <a:pt x="6219" y="16809"/>
                  </a:cubicBezTo>
                  <a:cubicBezTo>
                    <a:pt x="6253" y="17927"/>
                    <a:pt x="8270" y="18828"/>
                    <a:pt x="10756" y="18828"/>
                  </a:cubicBezTo>
                  <a:cubicBezTo>
                    <a:pt x="13243" y="18828"/>
                    <a:pt x="15260" y="17926"/>
                    <a:pt x="15295" y="16809"/>
                  </a:cubicBezTo>
                  <a:lnTo>
                    <a:pt x="15297" y="16809"/>
                  </a:lnTo>
                  <a:lnTo>
                    <a:pt x="15297" y="16786"/>
                  </a:lnTo>
                  <a:cubicBezTo>
                    <a:pt x="15297" y="16784"/>
                    <a:pt x="15298" y="16782"/>
                    <a:pt x="15298" y="16780"/>
                  </a:cubicBezTo>
                  <a:cubicBezTo>
                    <a:pt x="15298" y="16778"/>
                    <a:pt x="15297" y="16776"/>
                    <a:pt x="15297" y="16774"/>
                  </a:cubicBezTo>
                  <a:lnTo>
                    <a:pt x="15297" y="3422"/>
                  </a:lnTo>
                  <a:lnTo>
                    <a:pt x="15294" y="3422"/>
                  </a:lnTo>
                  <a:cubicBezTo>
                    <a:pt x="15262" y="1530"/>
                    <a:pt x="11852" y="0"/>
                    <a:pt x="7648" y="0"/>
                  </a:cubicBezTo>
                  <a:cubicBezTo>
                    <a:pt x="3424" y="0"/>
                    <a:pt x="0" y="1544"/>
                    <a:pt x="0" y="3449"/>
                  </a:cubicBezTo>
                  <a:cubicBezTo>
                    <a:pt x="0" y="3477"/>
                    <a:pt x="7" y="3504"/>
                    <a:pt x="9" y="3532"/>
                  </a:cubicBezTo>
                  <a:lnTo>
                    <a:pt x="3" y="3532"/>
                  </a:lnTo>
                  <a:lnTo>
                    <a:pt x="3" y="16701"/>
                  </a:lnTo>
                  <a:lnTo>
                    <a:pt x="7" y="16701"/>
                  </a:lnTo>
                  <a:cubicBezTo>
                    <a:pt x="7" y="16712"/>
                    <a:pt x="3" y="16722"/>
                    <a:pt x="3" y="16732"/>
                  </a:cubicBezTo>
                  <a:cubicBezTo>
                    <a:pt x="3" y="16751"/>
                    <a:pt x="9" y="16770"/>
                    <a:pt x="10" y="16789"/>
                  </a:cubicBezTo>
                  <a:lnTo>
                    <a:pt x="10" y="16808"/>
                  </a:lnTo>
                  <a:lnTo>
                    <a:pt x="12" y="16808"/>
                  </a:lnTo>
                  <a:cubicBezTo>
                    <a:pt x="104" y="19461"/>
                    <a:pt x="4895" y="21600"/>
                    <a:pt x="10800" y="21600"/>
                  </a:cubicBezTo>
                  <a:cubicBezTo>
                    <a:pt x="16762" y="21600"/>
                    <a:pt x="21596" y="19421"/>
                    <a:pt x="21596" y="16732"/>
                  </a:cubicBezTo>
                  <a:cubicBezTo>
                    <a:pt x="21596" y="16722"/>
                    <a:pt x="21593" y="16712"/>
                    <a:pt x="21593" y="16701"/>
                  </a:cubicBezTo>
                  <a:lnTo>
                    <a:pt x="21600" y="16701"/>
                  </a:lnTo>
                  <a:lnTo>
                    <a:pt x="21600" y="2727"/>
                  </a:lnTo>
                  <a:lnTo>
                    <a:pt x="18838" y="2727"/>
                  </a:lnTo>
                  <a:lnTo>
                    <a:pt x="18831" y="167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grpSp>
          <p:nvGrpSpPr>
            <p:cNvPr id="634" name="成组"/>
            <p:cNvGrpSpPr/>
            <p:nvPr/>
          </p:nvGrpSpPr>
          <p:grpSpPr>
            <a:xfrm>
              <a:off x="3209565" y="452377"/>
              <a:ext cx="374310" cy="432003"/>
              <a:chOff x="0" y="0"/>
              <a:chExt cx="374309" cy="432002"/>
            </a:xfrm>
          </p:grpSpPr>
          <p:sp>
            <p:nvSpPr>
              <p:cNvPr id="632" name="形状"/>
              <p:cNvSpPr/>
              <p:nvPr/>
            </p:nvSpPr>
            <p:spPr>
              <a:xfrm>
                <a:off x="-1" y="186647"/>
                <a:ext cx="369303" cy="245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508" fill="norm" stroke="1" extrusionOk="0">
                    <a:moveTo>
                      <a:pt x="12618" y="15738"/>
                    </a:moveTo>
                    <a:cubicBezTo>
                      <a:pt x="11946" y="15738"/>
                      <a:pt x="11315" y="15383"/>
                      <a:pt x="10841" y="14739"/>
                    </a:cubicBezTo>
                    <a:lnTo>
                      <a:pt x="0" y="0"/>
                    </a:lnTo>
                    <a:lnTo>
                      <a:pt x="279" y="4267"/>
                    </a:lnTo>
                    <a:cubicBezTo>
                      <a:pt x="312" y="4784"/>
                      <a:pt x="561" y="5508"/>
                      <a:pt x="832" y="5876"/>
                    </a:cubicBezTo>
                    <a:lnTo>
                      <a:pt x="12127" y="21233"/>
                    </a:lnTo>
                    <a:cubicBezTo>
                      <a:pt x="12397" y="21600"/>
                      <a:pt x="12839" y="21600"/>
                      <a:pt x="13110" y="21233"/>
                    </a:cubicBezTo>
                    <a:lnTo>
                      <a:pt x="21330" y="10057"/>
                    </a:lnTo>
                    <a:cubicBezTo>
                      <a:pt x="21600" y="9689"/>
                      <a:pt x="21600" y="9088"/>
                      <a:pt x="21330" y="8721"/>
                    </a:cubicBezTo>
                    <a:lnTo>
                      <a:pt x="20076" y="7017"/>
                    </a:lnTo>
                    <a:lnTo>
                      <a:pt x="14395" y="14741"/>
                    </a:lnTo>
                    <a:cubicBezTo>
                      <a:pt x="13920" y="15385"/>
                      <a:pt x="13289" y="15738"/>
                      <a:pt x="12618" y="157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633" name="形状"/>
              <p:cNvSpPr/>
              <p:nvPr/>
            </p:nvSpPr>
            <p:spPr>
              <a:xfrm>
                <a:off x="1" y="-1"/>
                <a:ext cx="374309" cy="338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3" h="21600" fill="norm" stroke="1" extrusionOk="0">
                    <a:moveTo>
                      <a:pt x="10162" y="1105"/>
                    </a:moveTo>
                    <a:cubicBezTo>
                      <a:pt x="9896" y="837"/>
                      <a:pt x="9371" y="590"/>
                      <a:pt x="8995" y="556"/>
                    </a:cubicBezTo>
                    <a:lnTo>
                      <a:pt x="2969" y="4"/>
                    </a:lnTo>
                    <a:cubicBezTo>
                      <a:pt x="2940" y="2"/>
                      <a:pt x="2910" y="0"/>
                      <a:pt x="2879" y="0"/>
                    </a:cubicBezTo>
                    <a:cubicBezTo>
                      <a:pt x="2513" y="0"/>
                      <a:pt x="2048" y="182"/>
                      <a:pt x="1802" y="429"/>
                    </a:cubicBezTo>
                    <a:lnTo>
                      <a:pt x="427" y="1809"/>
                    </a:lnTo>
                    <a:cubicBezTo>
                      <a:pt x="161" y="2076"/>
                      <a:pt x="-30" y="2604"/>
                      <a:pt x="4" y="2980"/>
                    </a:cubicBezTo>
                    <a:lnTo>
                      <a:pt x="541" y="9044"/>
                    </a:lnTo>
                    <a:cubicBezTo>
                      <a:pt x="573" y="9421"/>
                      <a:pt x="819" y="9948"/>
                      <a:pt x="1086" y="10216"/>
                    </a:cubicBezTo>
                    <a:lnTo>
                      <a:pt x="12227" y="21399"/>
                    </a:lnTo>
                    <a:cubicBezTo>
                      <a:pt x="12360" y="21533"/>
                      <a:pt x="12535" y="21600"/>
                      <a:pt x="12712" y="21600"/>
                    </a:cubicBezTo>
                    <a:cubicBezTo>
                      <a:pt x="12887" y="21600"/>
                      <a:pt x="13063" y="21533"/>
                      <a:pt x="13196" y="21399"/>
                    </a:cubicBezTo>
                    <a:lnTo>
                      <a:pt x="21304" y="13261"/>
                    </a:lnTo>
                    <a:cubicBezTo>
                      <a:pt x="21570" y="12993"/>
                      <a:pt x="21570" y="12555"/>
                      <a:pt x="21304" y="12288"/>
                    </a:cubicBezTo>
                    <a:lnTo>
                      <a:pt x="10162" y="1105"/>
                    </a:lnTo>
                    <a:close/>
                    <a:moveTo>
                      <a:pt x="2561" y="2612"/>
                    </a:moveTo>
                    <a:cubicBezTo>
                      <a:pt x="2851" y="2321"/>
                      <a:pt x="3231" y="2175"/>
                      <a:pt x="3611" y="2175"/>
                    </a:cubicBezTo>
                    <a:cubicBezTo>
                      <a:pt x="3991" y="2175"/>
                      <a:pt x="4372" y="2321"/>
                      <a:pt x="4663" y="2613"/>
                    </a:cubicBezTo>
                    <a:cubicBezTo>
                      <a:pt x="5243" y="3196"/>
                      <a:pt x="5243" y="4140"/>
                      <a:pt x="4663" y="4722"/>
                    </a:cubicBezTo>
                    <a:cubicBezTo>
                      <a:pt x="4372" y="5014"/>
                      <a:pt x="3992" y="5160"/>
                      <a:pt x="3612" y="5160"/>
                    </a:cubicBezTo>
                    <a:cubicBezTo>
                      <a:pt x="3232" y="5160"/>
                      <a:pt x="2852" y="5014"/>
                      <a:pt x="2561" y="4722"/>
                    </a:cubicBezTo>
                    <a:cubicBezTo>
                      <a:pt x="1980" y="4139"/>
                      <a:pt x="1980" y="3195"/>
                      <a:pt x="2561" y="26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</p:grpSp>
        <p:sp>
          <p:nvSpPr>
            <p:cNvPr id="635" name="North Bund…"/>
            <p:cNvSpPr txBox="1"/>
            <p:nvPr/>
          </p:nvSpPr>
          <p:spPr>
            <a:xfrm>
              <a:off x="2212907" y="2258824"/>
              <a:ext cx="2940943" cy="147842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1219200">
                <a:lnSpc>
                  <a:spcPct val="90000"/>
                </a:lnSpc>
                <a:defRPr sz="40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Bebas Neue"/>
                  <a:ea typeface="Bebas Neue"/>
                  <a:cs typeface="Bebas Neue"/>
                  <a:sym typeface="Bebas Neue"/>
                </a:defRPr>
              </a:pPr>
              <a:r>
                <a:t>North Bund</a:t>
              </a:r>
            </a:p>
            <a:p>
              <a:pPr algn="ctr" defTabSz="1219200">
                <a:lnSpc>
                  <a:spcPct val="90000"/>
                </a:lnSpc>
                <a:defRPr sz="40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Bebas Neue"/>
                  <a:ea typeface="Bebas Neue"/>
                  <a:cs typeface="Bebas Neue"/>
                  <a:sym typeface="Bebas Neue"/>
                </a:defRPr>
              </a:pPr>
              <a:r>
                <a:t>数字经济</a:t>
              </a:r>
            </a:p>
          </p:txBody>
        </p:sp>
        <p:sp>
          <p:nvSpPr>
            <p:cNvPr id="636" name="圆形"/>
            <p:cNvSpPr/>
            <p:nvPr/>
          </p:nvSpPr>
          <p:spPr>
            <a:xfrm>
              <a:off x="3548924" y="4156974"/>
              <a:ext cx="1011728" cy="1011729"/>
            </a:xfrm>
            <a:prstGeom prst="ellipse">
              <a:avLst/>
            </a:prstGeom>
            <a:solidFill>
              <a:srgbClr val="F7AC12">
                <a:alpha val="6952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637" name="圆形"/>
            <p:cNvSpPr/>
            <p:nvPr/>
          </p:nvSpPr>
          <p:spPr>
            <a:xfrm>
              <a:off x="1968980" y="3467079"/>
              <a:ext cx="1359626" cy="1359627"/>
            </a:xfrm>
            <a:prstGeom prst="ellipse">
              <a:avLst/>
            </a:prstGeom>
            <a:solidFill>
              <a:srgbClr val="CD4E37">
                <a:alpha val="6079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grpSp>
        <p:nvGrpSpPr>
          <p:cNvPr id="641" name="成组"/>
          <p:cNvGrpSpPr/>
          <p:nvPr/>
        </p:nvGrpSpPr>
        <p:grpSpPr>
          <a:xfrm>
            <a:off x="4409816" y="4210369"/>
            <a:ext cx="219076" cy="339726"/>
            <a:chOff x="0" y="0"/>
            <a:chExt cx="219075" cy="339725"/>
          </a:xfrm>
        </p:grpSpPr>
        <p:sp>
          <p:nvSpPr>
            <p:cNvPr id="639" name="形状"/>
            <p:cNvSpPr/>
            <p:nvPr/>
          </p:nvSpPr>
          <p:spPr>
            <a:xfrm>
              <a:off x="0" y="-1"/>
              <a:ext cx="219075" cy="29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10" y="16800"/>
                  </a:moveTo>
                  <a:cubicBezTo>
                    <a:pt x="12960" y="16800"/>
                    <a:pt x="12960" y="16800"/>
                    <a:pt x="12960" y="168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2960" y="13600"/>
                    <a:pt x="14040" y="9200"/>
                    <a:pt x="16200" y="6400"/>
                  </a:cubicBezTo>
                  <a:cubicBezTo>
                    <a:pt x="16470" y="5800"/>
                    <a:pt x="16740" y="5200"/>
                    <a:pt x="16740" y="4400"/>
                  </a:cubicBezTo>
                  <a:cubicBezTo>
                    <a:pt x="16740" y="2000"/>
                    <a:pt x="14040" y="0"/>
                    <a:pt x="10800" y="0"/>
                  </a:cubicBezTo>
                  <a:cubicBezTo>
                    <a:pt x="7560" y="0"/>
                    <a:pt x="4860" y="2000"/>
                    <a:pt x="4860" y="4400"/>
                  </a:cubicBezTo>
                  <a:cubicBezTo>
                    <a:pt x="4860" y="5200"/>
                    <a:pt x="5130" y="5800"/>
                    <a:pt x="5670" y="6400"/>
                  </a:cubicBezTo>
                  <a:cubicBezTo>
                    <a:pt x="7560" y="9200"/>
                    <a:pt x="8640" y="13600"/>
                    <a:pt x="8640" y="16800"/>
                  </a:cubicBezTo>
                  <a:cubicBezTo>
                    <a:pt x="8640" y="16800"/>
                    <a:pt x="8640" y="16800"/>
                    <a:pt x="8640" y="16800"/>
                  </a:cubicBezTo>
                  <a:cubicBezTo>
                    <a:pt x="4860" y="16800"/>
                    <a:pt x="4860" y="16800"/>
                    <a:pt x="4860" y="16800"/>
                  </a:cubicBezTo>
                  <a:cubicBezTo>
                    <a:pt x="2160" y="16800"/>
                    <a:pt x="0" y="18400"/>
                    <a:pt x="0" y="204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18400"/>
                    <a:pt x="19710" y="16800"/>
                    <a:pt x="17010" y="16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0" name="形状"/>
            <p:cNvSpPr/>
            <p:nvPr/>
          </p:nvSpPr>
          <p:spPr>
            <a:xfrm>
              <a:off x="22225" y="307975"/>
              <a:ext cx="174625" cy="31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cubicBezTo>
                    <a:pt x="0" y="12600"/>
                    <a:pt x="1012" y="21600"/>
                    <a:pt x="2362" y="21600"/>
                  </a:cubicBezTo>
                  <a:cubicBezTo>
                    <a:pt x="18562" y="21600"/>
                    <a:pt x="18562" y="21600"/>
                    <a:pt x="18562" y="21600"/>
                  </a:cubicBezTo>
                  <a:cubicBezTo>
                    <a:pt x="19912" y="21600"/>
                    <a:pt x="21600" y="12600"/>
                    <a:pt x="21600" y="5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</p:grpSp>
      <p:pic>
        <p:nvPicPr>
          <p:cNvPr id="642" name="未知.png" descr="未知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526873" y="3225341"/>
            <a:ext cx="761475" cy="778587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直接连接符 22"/>
          <p:cNvSpPr/>
          <p:nvPr/>
        </p:nvSpPr>
        <p:spPr>
          <a:xfrm flipH="1">
            <a:off x="7339279" y="3731754"/>
            <a:ext cx="290352" cy="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grpSp>
        <p:nvGrpSpPr>
          <p:cNvPr id="657" name="成组"/>
          <p:cNvGrpSpPr/>
          <p:nvPr/>
        </p:nvGrpSpPr>
        <p:grpSpPr>
          <a:xfrm>
            <a:off x="6908301" y="8021328"/>
            <a:ext cx="542531" cy="804899"/>
            <a:chOff x="0" y="0"/>
            <a:chExt cx="542529" cy="804898"/>
          </a:xfrm>
        </p:grpSpPr>
        <p:sp>
          <p:nvSpPr>
            <p:cNvPr id="644" name="形状"/>
            <p:cNvSpPr/>
            <p:nvPr/>
          </p:nvSpPr>
          <p:spPr>
            <a:xfrm>
              <a:off x="17787" y="653702"/>
              <a:ext cx="506955" cy="133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" y="1440"/>
                  </a:moveTo>
                  <a:lnTo>
                    <a:pt x="0" y="7200"/>
                  </a:lnTo>
                  <a:lnTo>
                    <a:pt x="568" y="19440"/>
                  </a:lnTo>
                  <a:lnTo>
                    <a:pt x="2463" y="21600"/>
                  </a:lnTo>
                  <a:lnTo>
                    <a:pt x="20084" y="21600"/>
                  </a:lnTo>
                  <a:lnTo>
                    <a:pt x="21600" y="16560"/>
                  </a:lnTo>
                  <a:lnTo>
                    <a:pt x="21600" y="0"/>
                  </a:lnTo>
                  <a:lnTo>
                    <a:pt x="568" y="1440"/>
                  </a:lnTo>
                  <a:close/>
                </a:path>
              </a:pathLst>
            </a:custGeom>
            <a:solidFill>
              <a:srgbClr val="434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5" name="圆形"/>
            <p:cNvSpPr/>
            <p:nvPr/>
          </p:nvSpPr>
          <p:spPr>
            <a:xfrm>
              <a:off x="231242" y="684832"/>
              <a:ext cx="75600" cy="75600"/>
            </a:xfrm>
            <a:prstGeom prst="ellipse">
              <a:avLst/>
            </a:prstGeom>
            <a:solidFill>
              <a:srgbClr val="E6E9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6" name="形状"/>
            <p:cNvSpPr/>
            <p:nvPr/>
          </p:nvSpPr>
          <p:spPr>
            <a:xfrm>
              <a:off x="17787" y="17787"/>
              <a:ext cx="506955" cy="63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63" y="0"/>
                  </a:moveTo>
                  <a:lnTo>
                    <a:pt x="1895" y="0"/>
                  </a:lnTo>
                  <a:lnTo>
                    <a:pt x="189" y="90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68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rgbClr val="EC87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7" name="形状"/>
            <p:cNvSpPr/>
            <p:nvPr/>
          </p:nvSpPr>
          <p:spPr>
            <a:xfrm>
              <a:off x="333523" y="66703"/>
              <a:ext cx="137858" cy="12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3" y="2979"/>
                  </a:moveTo>
                  <a:lnTo>
                    <a:pt x="18116" y="0"/>
                  </a:lnTo>
                  <a:lnTo>
                    <a:pt x="14632" y="0"/>
                  </a:lnTo>
                  <a:lnTo>
                    <a:pt x="11148" y="2234"/>
                  </a:lnTo>
                  <a:lnTo>
                    <a:pt x="9755" y="1490"/>
                  </a:lnTo>
                  <a:lnTo>
                    <a:pt x="7665" y="0"/>
                  </a:lnTo>
                  <a:lnTo>
                    <a:pt x="4877" y="0"/>
                  </a:lnTo>
                  <a:lnTo>
                    <a:pt x="697" y="2234"/>
                  </a:lnTo>
                  <a:lnTo>
                    <a:pt x="0" y="5214"/>
                  </a:lnTo>
                  <a:lnTo>
                    <a:pt x="697" y="8938"/>
                  </a:lnTo>
                  <a:lnTo>
                    <a:pt x="4181" y="14152"/>
                  </a:lnTo>
                  <a:lnTo>
                    <a:pt x="6968" y="17876"/>
                  </a:lnTo>
                  <a:lnTo>
                    <a:pt x="11148" y="21600"/>
                  </a:lnTo>
                  <a:lnTo>
                    <a:pt x="13935" y="19366"/>
                  </a:lnTo>
                  <a:lnTo>
                    <a:pt x="18813" y="14152"/>
                  </a:lnTo>
                  <a:lnTo>
                    <a:pt x="21600" y="6703"/>
                  </a:lnTo>
                  <a:lnTo>
                    <a:pt x="20903" y="2979"/>
                  </a:lnTo>
                  <a:close/>
                </a:path>
              </a:pathLst>
            </a:custGeom>
            <a:solidFill>
              <a:srgbClr val="ED55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8" name="形状"/>
            <p:cNvSpPr/>
            <p:nvPr/>
          </p:nvSpPr>
          <p:spPr>
            <a:xfrm>
              <a:off x="137857" y="217899"/>
              <a:ext cx="209009" cy="164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64" y="1168"/>
                  </a:moveTo>
                  <a:lnTo>
                    <a:pt x="9651" y="0"/>
                  </a:lnTo>
                  <a:lnTo>
                    <a:pt x="2757" y="7005"/>
                  </a:lnTo>
                  <a:lnTo>
                    <a:pt x="0" y="21600"/>
                  </a:lnTo>
                  <a:lnTo>
                    <a:pt x="11030" y="15762"/>
                  </a:lnTo>
                  <a:lnTo>
                    <a:pt x="21600" y="4086"/>
                  </a:lnTo>
                  <a:lnTo>
                    <a:pt x="17464" y="1168"/>
                  </a:lnTo>
                  <a:close/>
                </a:path>
              </a:pathLst>
            </a:custGeom>
            <a:solidFill>
              <a:srgbClr val="FFCE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49" name="形状"/>
            <p:cNvSpPr/>
            <p:nvPr/>
          </p:nvSpPr>
          <p:spPr>
            <a:xfrm>
              <a:off x="302393" y="271263"/>
              <a:ext cx="111176" cy="93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6" y="1029"/>
                  </a:moveTo>
                  <a:lnTo>
                    <a:pt x="11232" y="0"/>
                  </a:lnTo>
                  <a:lnTo>
                    <a:pt x="19872" y="7200"/>
                  </a:lnTo>
                  <a:lnTo>
                    <a:pt x="21600" y="21600"/>
                  </a:lnTo>
                  <a:lnTo>
                    <a:pt x="11232" y="14400"/>
                  </a:lnTo>
                  <a:lnTo>
                    <a:pt x="0" y="4114"/>
                  </a:lnTo>
                  <a:lnTo>
                    <a:pt x="3456" y="1029"/>
                  </a:lnTo>
                  <a:close/>
                </a:path>
              </a:pathLst>
            </a:custGeom>
            <a:solidFill>
              <a:srgbClr val="FFCE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0" name="形状"/>
            <p:cNvSpPr/>
            <p:nvPr/>
          </p:nvSpPr>
          <p:spPr>
            <a:xfrm>
              <a:off x="168984" y="302393"/>
              <a:ext cx="209010" cy="21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68" y="0"/>
                  </a:moveTo>
                  <a:lnTo>
                    <a:pt x="0" y="7650"/>
                  </a:lnTo>
                  <a:lnTo>
                    <a:pt x="0" y="11250"/>
                  </a:lnTo>
                  <a:lnTo>
                    <a:pt x="5055" y="21150"/>
                  </a:lnTo>
                  <a:lnTo>
                    <a:pt x="12868" y="21600"/>
                  </a:lnTo>
                  <a:lnTo>
                    <a:pt x="18843" y="15750"/>
                  </a:lnTo>
                  <a:lnTo>
                    <a:pt x="21600" y="5400"/>
                  </a:lnTo>
                  <a:lnTo>
                    <a:pt x="12868" y="0"/>
                  </a:lnTo>
                  <a:close/>
                </a:path>
              </a:pathLst>
            </a:custGeom>
            <a:solidFill>
              <a:srgbClr val="EAC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1" name="形状"/>
            <p:cNvSpPr/>
            <p:nvPr/>
          </p:nvSpPr>
          <p:spPr>
            <a:xfrm>
              <a:off x="333523" y="377990"/>
              <a:ext cx="71152" cy="168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500" y="0"/>
                  </a:moveTo>
                  <a:lnTo>
                    <a:pt x="9450" y="11368"/>
                  </a:lnTo>
                  <a:lnTo>
                    <a:pt x="0" y="1762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500" y="0"/>
                  </a:lnTo>
                  <a:close/>
                </a:path>
              </a:pathLst>
            </a:custGeom>
            <a:solidFill>
              <a:srgbClr val="F6BB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2" name="形状"/>
            <p:cNvSpPr/>
            <p:nvPr/>
          </p:nvSpPr>
          <p:spPr>
            <a:xfrm>
              <a:off x="124514" y="382438"/>
              <a:ext cx="75601" cy="16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29" y="11937"/>
                  </a:moveTo>
                  <a:lnTo>
                    <a:pt x="12706" y="9095"/>
                  </a:lnTo>
                  <a:lnTo>
                    <a:pt x="7624" y="0"/>
                  </a:lnTo>
                  <a:lnTo>
                    <a:pt x="0" y="2274"/>
                  </a:lnTo>
                  <a:lnTo>
                    <a:pt x="3812" y="21600"/>
                  </a:lnTo>
                  <a:lnTo>
                    <a:pt x="21600" y="17621"/>
                  </a:lnTo>
                  <a:lnTo>
                    <a:pt x="20329" y="11937"/>
                  </a:lnTo>
                  <a:close/>
                </a:path>
              </a:pathLst>
            </a:custGeom>
            <a:solidFill>
              <a:srgbClr val="F6BB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3" name="形状"/>
            <p:cNvSpPr/>
            <p:nvPr/>
          </p:nvSpPr>
          <p:spPr>
            <a:xfrm>
              <a:off x="62257" y="502505"/>
              <a:ext cx="409122" cy="151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5" y="12071"/>
                  </a:moveTo>
                  <a:lnTo>
                    <a:pt x="15730" y="5718"/>
                  </a:lnTo>
                  <a:lnTo>
                    <a:pt x="13617" y="0"/>
                  </a:lnTo>
                  <a:lnTo>
                    <a:pt x="12678" y="2541"/>
                  </a:lnTo>
                  <a:lnTo>
                    <a:pt x="10565" y="2541"/>
                  </a:lnTo>
                  <a:lnTo>
                    <a:pt x="7748" y="1906"/>
                  </a:lnTo>
                  <a:lnTo>
                    <a:pt x="4226" y="6988"/>
                  </a:lnTo>
                  <a:lnTo>
                    <a:pt x="704" y="12706"/>
                  </a:lnTo>
                  <a:lnTo>
                    <a:pt x="0" y="21600"/>
                  </a:lnTo>
                  <a:lnTo>
                    <a:pt x="21600" y="20965"/>
                  </a:lnTo>
                  <a:lnTo>
                    <a:pt x="21365" y="12071"/>
                  </a:lnTo>
                  <a:close/>
                </a:path>
              </a:pathLst>
            </a:custGeom>
            <a:solidFill>
              <a:srgbClr val="AC92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4" name="形状"/>
            <p:cNvSpPr/>
            <p:nvPr/>
          </p:nvSpPr>
          <p:spPr>
            <a:xfrm>
              <a:off x="0" y="-1"/>
              <a:ext cx="542530" cy="80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37" y="0"/>
                  </a:moveTo>
                  <a:cubicBezTo>
                    <a:pt x="2763" y="0"/>
                    <a:pt x="2763" y="0"/>
                    <a:pt x="2763" y="0"/>
                  </a:cubicBezTo>
                  <a:cubicBezTo>
                    <a:pt x="1256" y="0"/>
                    <a:pt x="0" y="844"/>
                    <a:pt x="0" y="1856"/>
                  </a:cubicBezTo>
                  <a:cubicBezTo>
                    <a:pt x="0" y="19744"/>
                    <a:pt x="0" y="19744"/>
                    <a:pt x="0" y="19744"/>
                  </a:cubicBezTo>
                  <a:cubicBezTo>
                    <a:pt x="0" y="20756"/>
                    <a:pt x="1256" y="21600"/>
                    <a:pt x="2763" y="21600"/>
                  </a:cubicBezTo>
                  <a:cubicBezTo>
                    <a:pt x="18837" y="21600"/>
                    <a:pt x="18837" y="21600"/>
                    <a:pt x="18837" y="21600"/>
                  </a:cubicBezTo>
                  <a:cubicBezTo>
                    <a:pt x="20344" y="21600"/>
                    <a:pt x="21600" y="20756"/>
                    <a:pt x="21600" y="19744"/>
                  </a:cubicBezTo>
                  <a:cubicBezTo>
                    <a:pt x="21600" y="1856"/>
                    <a:pt x="21600" y="1856"/>
                    <a:pt x="21600" y="1856"/>
                  </a:cubicBezTo>
                  <a:cubicBezTo>
                    <a:pt x="21600" y="844"/>
                    <a:pt x="20344" y="0"/>
                    <a:pt x="18837" y="0"/>
                  </a:cubicBezTo>
                  <a:close/>
                  <a:moveTo>
                    <a:pt x="2763" y="844"/>
                  </a:moveTo>
                  <a:cubicBezTo>
                    <a:pt x="18837" y="844"/>
                    <a:pt x="18837" y="844"/>
                    <a:pt x="18837" y="844"/>
                  </a:cubicBezTo>
                  <a:cubicBezTo>
                    <a:pt x="19591" y="844"/>
                    <a:pt x="20093" y="1350"/>
                    <a:pt x="20093" y="1856"/>
                  </a:cubicBezTo>
                  <a:cubicBezTo>
                    <a:pt x="20093" y="17044"/>
                    <a:pt x="20093" y="17044"/>
                    <a:pt x="20093" y="17044"/>
                  </a:cubicBezTo>
                  <a:cubicBezTo>
                    <a:pt x="19340" y="17044"/>
                    <a:pt x="19340" y="17044"/>
                    <a:pt x="19340" y="17044"/>
                  </a:cubicBezTo>
                  <a:cubicBezTo>
                    <a:pt x="19340" y="16200"/>
                    <a:pt x="19340" y="16200"/>
                    <a:pt x="19340" y="16200"/>
                  </a:cubicBezTo>
                  <a:cubicBezTo>
                    <a:pt x="19340" y="15694"/>
                    <a:pt x="18837" y="15187"/>
                    <a:pt x="18084" y="14850"/>
                  </a:cubicBezTo>
                  <a:cubicBezTo>
                    <a:pt x="18084" y="14850"/>
                    <a:pt x="18084" y="14850"/>
                    <a:pt x="18084" y="14850"/>
                  </a:cubicBezTo>
                  <a:cubicBezTo>
                    <a:pt x="17581" y="14850"/>
                    <a:pt x="17079" y="14681"/>
                    <a:pt x="16828" y="14681"/>
                  </a:cubicBezTo>
                  <a:cubicBezTo>
                    <a:pt x="17330" y="12319"/>
                    <a:pt x="18084" y="5400"/>
                    <a:pt x="10800" y="5400"/>
                  </a:cubicBezTo>
                  <a:cubicBezTo>
                    <a:pt x="3516" y="5400"/>
                    <a:pt x="4270" y="12319"/>
                    <a:pt x="4772" y="14681"/>
                  </a:cubicBezTo>
                  <a:cubicBezTo>
                    <a:pt x="4270" y="14681"/>
                    <a:pt x="4019" y="14850"/>
                    <a:pt x="3516" y="14850"/>
                  </a:cubicBezTo>
                  <a:cubicBezTo>
                    <a:pt x="3516" y="14850"/>
                    <a:pt x="3516" y="14850"/>
                    <a:pt x="3516" y="14850"/>
                  </a:cubicBezTo>
                  <a:cubicBezTo>
                    <a:pt x="2512" y="15187"/>
                    <a:pt x="2009" y="15694"/>
                    <a:pt x="2009" y="16200"/>
                  </a:cubicBezTo>
                  <a:cubicBezTo>
                    <a:pt x="2009" y="17044"/>
                    <a:pt x="2009" y="17044"/>
                    <a:pt x="2009" y="17044"/>
                  </a:cubicBezTo>
                  <a:cubicBezTo>
                    <a:pt x="1507" y="17044"/>
                    <a:pt x="1507" y="17044"/>
                    <a:pt x="1507" y="17044"/>
                  </a:cubicBezTo>
                  <a:cubicBezTo>
                    <a:pt x="1507" y="1856"/>
                    <a:pt x="1507" y="1856"/>
                    <a:pt x="1507" y="1856"/>
                  </a:cubicBezTo>
                  <a:cubicBezTo>
                    <a:pt x="1507" y="1350"/>
                    <a:pt x="2009" y="844"/>
                    <a:pt x="2763" y="844"/>
                  </a:cubicBezTo>
                  <a:close/>
                  <a:moveTo>
                    <a:pt x="6028" y="14344"/>
                  </a:moveTo>
                  <a:cubicBezTo>
                    <a:pt x="5777" y="13837"/>
                    <a:pt x="5777" y="12994"/>
                    <a:pt x="5777" y="12150"/>
                  </a:cubicBezTo>
                  <a:cubicBezTo>
                    <a:pt x="5777" y="11644"/>
                    <a:pt x="5777" y="11306"/>
                    <a:pt x="5777" y="10969"/>
                  </a:cubicBezTo>
                  <a:cubicBezTo>
                    <a:pt x="5777" y="10800"/>
                    <a:pt x="5777" y="10800"/>
                    <a:pt x="6028" y="10800"/>
                  </a:cubicBezTo>
                  <a:cubicBezTo>
                    <a:pt x="6028" y="11644"/>
                    <a:pt x="6781" y="12487"/>
                    <a:pt x="7535" y="13162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837"/>
                    <a:pt x="7033" y="14006"/>
                    <a:pt x="6028" y="14344"/>
                  </a:cubicBezTo>
                  <a:close/>
                  <a:moveTo>
                    <a:pt x="8540" y="12487"/>
                  </a:moveTo>
                  <a:cubicBezTo>
                    <a:pt x="7786" y="11981"/>
                    <a:pt x="7284" y="11137"/>
                    <a:pt x="7284" y="10631"/>
                  </a:cubicBezTo>
                  <a:cubicBezTo>
                    <a:pt x="8288" y="10125"/>
                    <a:pt x="9544" y="9619"/>
                    <a:pt x="11051" y="8944"/>
                  </a:cubicBezTo>
                  <a:cubicBezTo>
                    <a:pt x="11302" y="8775"/>
                    <a:pt x="11553" y="8606"/>
                    <a:pt x="11805" y="8606"/>
                  </a:cubicBezTo>
                  <a:cubicBezTo>
                    <a:pt x="14316" y="9619"/>
                    <a:pt x="14316" y="9619"/>
                    <a:pt x="14316" y="9619"/>
                  </a:cubicBezTo>
                  <a:cubicBezTo>
                    <a:pt x="14316" y="9787"/>
                    <a:pt x="14316" y="9956"/>
                    <a:pt x="14316" y="10125"/>
                  </a:cubicBezTo>
                  <a:cubicBezTo>
                    <a:pt x="14316" y="10969"/>
                    <a:pt x="13814" y="11812"/>
                    <a:pt x="12809" y="12487"/>
                  </a:cubicBezTo>
                  <a:cubicBezTo>
                    <a:pt x="12056" y="13331"/>
                    <a:pt x="11051" y="13500"/>
                    <a:pt x="10800" y="13500"/>
                  </a:cubicBezTo>
                  <a:cubicBezTo>
                    <a:pt x="10298" y="13500"/>
                    <a:pt x="9544" y="13331"/>
                    <a:pt x="8540" y="12487"/>
                  </a:cubicBezTo>
                  <a:close/>
                  <a:moveTo>
                    <a:pt x="15572" y="10462"/>
                  </a:moveTo>
                  <a:cubicBezTo>
                    <a:pt x="15823" y="10969"/>
                    <a:pt x="15823" y="11475"/>
                    <a:pt x="15823" y="12150"/>
                  </a:cubicBezTo>
                  <a:cubicBezTo>
                    <a:pt x="15823" y="12994"/>
                    <a:pt x="15572" y="13837"/>
                    <a:pt x="15572" y="14344"/>
                  </a:cubicBezTo>
                  <a:cubicBezTo>
                    <a:pt x="14316" y="14006"/>
                    <a:pt x="14065" y="13837"/>
                    <a:pt x="14065" y="13669"/>
                  </a:cubicBezTo>
                  <a:cubicBezTo>
                    <a:pt x="14065" y="13669"/>
                    <a:pt x="13814" y="13669"/>
                    <a:pt x="13814" y="13669"/>
                  </a:cubicBezTo>
                  <a:cubicBezTo>
                    <a:pt x="13814" y="13162"/>
                    <a:pt x="13814" y="13162"/>
                    <a:pt x="13814" y="13162"/>
                  </a:cubicBezTo>
                  <a:cubicBezTo>
                    <a:pt x="14819" y="12487"/>
                    <a:pt x="15572" y="11475"/>
                    <a:pt x="15572" y="10462"/>
                  </a:cubicBezTo>
                  <a:close/>
                  <a:moveTo>
                    <a:pt x="13060" y="7931"/>
                  </a:moveTo>
                  <a:cubicBezTo>
                    <a:pt x="13563" y="7762"/>
                    <a:pt x="13814" y="7594"/>
                    <a:pt x="14065" y="7425"/>
                  </a:cubicBezTo>
                  <a:cubicBezTo>
                    <a:pt x="14567" y="7762"/>
                    <a:pt x="15070" y="8437"/>
                    <a:pt x="15321" y="9112"/>
                  </a:cubicBezTo>
                  <a:lnTo>
                    <a:pt x="13060" y="7931"/>
                  </a:lnTo>
                  <a:close/>
                  <a:moveTo>
                    <a:pt x="10298" y="8269"/>
                  </a:moveTo>
                  <a:cubicBezTo>
                    <a:pt x="8540" y="9112"/>
                    <a:pt x="7033" y="9619"/>
                    <a:pt x="6028" y="9956"/>
                  </a:cubicBezTo>
                  <a:cubicBezTo>
                    <a:pt x="6279" y="8775"/>
                    <a:pt x="6781" y="7931"/>
                    <a:pt x="7535" y="7256"/>
                  </a:cubicBezTo>
                  <a:cubicBezTo>
                    <a:pt x="8288" y="6750"/>
                    <a:pt x="9293" y="6412"/>
                    <a:pt x="10800" y="6412"/>
                  </a:cubicBezTo>
                  <a:cubicBezTo>
                    <a:pt x="11805" y="6412"/>
                    <a:pt x="12558" y="6412"/>
                    <a:pt x="13060" y="6750"/>
                  </a:cubicBezTo>
                  <a:cubicBezTo>
                    <a:pt x="12558" y="7087"/>
                    <a:pt x="11553" y="7594"/>
                    <a:pt x="10298" y="8269"/>
                  </a:cubicBezTo>
                  <a:close/>
                  <a:moveTo>
                    <a:pt x="6028" y="15356"/>
                  </a:moveTo>
                  <a:cubicBezTo>
                    <a:pt x="7535" y="14850"/>
                    <a:pt x="8288" y="14512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9544" y="14175"/>
                    <a:pt x="10298" y="14512"/>
                    <a:pt x="10800" y="14512"/>
                  </a:cubicBezTo>
                  <a:cubicBezTo>
                    <a:pt x="11302" y="14512"/>
                    <a:pt x="12056" y="14175"/>
                    <a:pt x="12558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3060" y="14512"/>
                    <a:pt x="13814" y="14850"/>
                    <a:pt x="15321" y="15356"/>
                  </a:cubicBezTo>
                  <a:cubicBezTo>
                    <a:pt x="15823" y="15356"/>
                    <a:pt x="16577" y="15525"/>
                    <a:pt x="17581" y="15694"/>
                  </a:cubicBezTo>
                  <a:cubicBezTo>
                    <a:pt x="17581" y="15694"/>
                    <a:pt x="17581" y="15694"/>
                    <a:pt x="17581" y="15694"/>
                  </a:cubicBezTo>
                  <a:cubicBezTo>
                    <a:pt x="17833" y="15862"/>
                    <a:pt x="18084" y="16031"/>
                    <a:pt x="18084" y="16200"/>
                  </a:cubicBezTo>
                  <a:cubicBezTo>
                    <a:pt x="18084" y="17044"/>
                    <a:pt x="18084" y="17044"/>
                    <a:pt x="18084" y="17044"/>
                  </a:cubicBezTo>
                  <a:cubicBezTo>
                    <a:pt x="3265" y="17044"/>
                    <a:pt x="3265" y="17044"/>
                    <a:pt x="3265" y="17044"/>
                  </a:cubicBezTo>
                  <a:cubicBezTo>
                    <a:pt x="3265" y="16200"/>
                    <a:pt x="3265" y="16200"/>
                    <a:pt x="3265" y="16200"/>
                  </a:cubicBezTo>
                  <a:cubicBezTo>
                    <a:pt x="3265" y="16031"/>
                    <a:pt x="3516" y="15862"/>
                    <a:pt x="3767" y="15694"/>
                  </a:cubicBezTo>
                  <a:cubicBezTo>
                    <a:pt x="4019" y="15694"/>
                    <a:pt x="4019" y="15694"/>
                    <a:pt x="4019" y="15694"/>
                  </a:cubicBezTo>
                  <a:cubicBezTo>
                    <a:pt x="4772" y="15525"/>
                    <a:pt x="5526" y="15356"/>
                    <a:pt x="6028" y="15356"/>
                  </a:cubicBezTo>
                  <a:close/>
                  <a:moveTo>
                    <a:pt x="18837" y="20756"/>
                  </a:moveTo>
                  <a:cubicBezTo>
                    <a:pt x="10800" y="20756"/>
                    <a:pt x="10800" y="20756"/>
                    <a:pt x="10800" y="20756"/>
                  </a:cubicBezTo>
                  <a:cubicBezTo>
                    <a:pt x="2763" y="20756"/>
                    <a:pt x="2763" y="20756"/>
                    <a:pt x="2763" y="20756"/>
                  </a:cubicBezTo>
                  <a:cubicBezTo>
                    <a:pt x="2009" y="20756"/>
                    <a:pt x="1507" y="20250"/>
                    <a:pt x="1507" y="19744"/>
                  </a:cubicBezTo>
                  <a:cubicBezTo>
                    <a:pt x="1507" y="18056"/>
                    <a:pt x="1507" y="18056"/>
                    <a:pt x="1507" y="18056"/>
                  </a:cubicBezTo>
                  <a:cubicBezTo>
                    <a:pt x="10800" y="18056"/>
                    <a:pt x="10800" y="18056"/>
                    <a:pt x="10800" y="18056"/>
                  </a:cubicBezTo>
                  <a:cubicBezTo>
                    <a:pt x="20093" y="18056"/>
                    <a:pt x="20093" y="18056"/>
                    <a:pt x="20093" y="18056"/>
                  </a:cubicBezTo>
                  <a:cubicBezTo>
                    <a:pt x="20093" y="19744"/>
                    <a:pt x="20093" y="19744"/>
                    <a:pt x="20093" y="19744"/>
                  </a:cubicBezTo>
                  <a:cubicBezTo>
                    <a:pt x="20093" y="20250"/>
                    <a:pt x="19591" y="20756"/>
                    <a:pt x="18837" y="20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5" name="形状"/>
            <p:cNvSpPr/>
            <p:nvPr/>
          </p:nvSpPr>
          <p:spPr>
            <a:xfrm>
              <a:off x="217902" y="671489"/>
              <a:ext cx="102283" cy="10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050"/>
                    <a:pt x="16200" y="0"/>
                    <a:pt x="10800" y="0"/>
                  </a:cubicBezTo>
                  <a:cubicBezTo>
                    <a:pt x="5400" y="0"/>
                    <a:pt x="0" y="405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lose/>
                  <a:moveTo>
                    <a:pt x="10800" y="13500"/>
                  </a:moveTo>
                  <a:cubicBezTo>
                    <a:pt x="9450" y="13500"/>
                    <a:pt x="6750" y="12150"/>
                    <a:pt x="6750" y="10800"/>
                  </a:cubicBezTo>
                  <a:cubicBezTo>
                    <a:pt x="6750" y="8100"/>
                    <a:pt x="9450" y="6750"/>
                    <a:pt x="10800" y="6750"/>
                  </a:cubicBezTo>
                  <a:cubicBezTo>
                    <a:pt x="12150" y="6750"/>
                    <a:pt x="14850" y="8100"/>
                    <a:pt x="14850" y="10800"/>
                  </a:cubicBezTo>
                  <a:cubicBezTo>
                    <a:pt x="14850" y="12150"/>
                    <a:pt x="12150" y="13500"/>
                    <a:pt x="10800" y="135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56" name="形状"/>
            <p:cNvSpPr/>
            <p:nvPr/>
          </p:nvSpPr>
          <p:spPr>
            <a:xfrm>
              <a:off x="320181" y="48915"/>
              <a:ext cx="168985" cy="15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0" y="17280"/>
                  </a:moveTo>
                  <a:cubicBezTo>
                    <a:pt x="7200" y="19872"/>
                    <a:pt x="9600" y="21600"/>
                    <a:pt x="9600" y="21600"/>
                  </a:cubicBezTo>
                  <a:cubicBezTo>
                    <a:pt x="10400" y="21600"/>
                    <a:pt x="10400" y="21600"/>
                    <a:pt x="10400" y="21600"/>
                  </a:cubicBezTo>
                  <a:cubicBezTo>
                    <a:pt x="12000" y="21600"/>
                    <a:pt x="12000" y="21600"/>
                    <a:pt x="12000" y="21600"/>
                  </a:cubicBezTo>
                  <a:cubicBezTo>
                    <a:pt x="12000" y="21600"/>
                    <a:pt x="14400" y="19872"/>
                    <a:pt x="16800" y="17280"/>
                  </a:cubicBezTo>
                  <a:cubicBezTo>
                    <a:pt x="20000" y="14688"/>
                    <a:pt x="21600" y="11232"/>
                    <a:pt x="21600" y="7776"/>
                  </a:cubicBezTo>
                  <a:cubicBezTo>
                    <a:pt x="21600" y="3456"/>
                    <a:pt x="18400" y="0"/>
                    <a:pt x="14400" y="0"/>
                  </a:cubicBezTo>
                  <a:cubicBezTo>
                    <a:pt x="12800" y="0"/>
                    <a:pt x="12000" y="0"/>
                    <a:pt x="10400" y="864"/>
                  </a:cubicBezTo>
                  <a:cubicBezTo>
                    <a:pt x="9600" y="0"/>
                    <a:pt x="8000" y="0"/>
                    <a:pt x="7200" y="0"/>
                  </a:cubicBezTo>
                  <a:cubicBezTo>
                    <a:pt x="3200" y="0"/>
                    <a:pt x="0" y="3456"/>
                    <a:pt x="0" y="7776"/>
                  </a:cubicBezTo>
                  <a:cubicBezTo>
                    <a:pt x="0" y="11232"/>
                    <a:pt x="1600" y="14688"/>
                    <a:pt x="4800" y="17280"/>
                  </a:cubicBezTo>
                  <a:close/>
                  <a:moveTo>
                    <a:pt x="7200" y="4320"/>
                  </a:moveTo>
                  <a:cubicBezTo>
                    <a:pt x="8000" y="4320"/>
                    <a:pt x="8800" y="5184"/>
                    <a:pt x="8800" y="5184"/>
                  </a:cubicBezTo>
                  <a:cubicBezTo>
                    <a:pt x="10400" y="6912"/>
                    <a:pt x="10400" y="6912"/>
                    <a:pt x="10400" y="6912"/>
                  </a:cubicBezTo>
                  <a:cubicBezTo>
                    <a:pt x="12000" y="5184"/>
                    <a:pt x="12000" y="5184"/>
                    <a:pt x="12000" y="5184"/>
                  </a:cubicBezTo>
                  <a:cubicBezTo>
                    <a:pt x="12800" y="5184"/>
                    <a:pt x="13600" y="4320"/>
                    <a:pt x="14400" y="4320"/>
                  </a:cubicBezTo>
                  <a:cubicBezTo>
                    <a:pt x="16000" y="4320"/>
                    <a:pt x="16800" y="6048"/>
                    <a:pt x="16800" y="7776"/>
                  </a:cubicBezTo>
                  <a:cubicBezTo>
                    <a:pt x="16800" y="11232"/>
                    <a:pt x="12800" y="14688"/>
                    <a:pt x="10400" y="16416"/>
                  </a:cubicBezTo>
                  <a:cubicBezTo>
                    <a:pt x="8000" y="14688"/>
                    <a:pt x="4000" y="11232"/>
                    <a:pt x="4000" y="7776"/>
                  </a:cubicBezTo>
                  <a:cubicBezTo>
                    <a:pt x="4000" y="6048"/>
                    <a:pt x="5600" y="4320"/>
                    <a:pt x="7200" y="4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</p:grpSp>
      <p:pic>
        <p:nvPicPr>
          <p:cNvPr id="658" name="未知.png" descr="未知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651384" y="7930064"/>
            <a:ext cx="990453" cy="1012711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直接连接符 22"/>
          <p:cNvSpPr/>
          <p:nvPr/>
        </p:nvSpPr>
        <p:spPr>
          <a:xfrm flipH="1">
            <a:off x="7463790" y="8436477"/>
            <a:ext cx="290352" cy="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grpSp>
        <p:nvGrpSpPr>
          <p:cNvPr id="676" name="成组"/>
          <p:cNvGrpSpPr/>
          <p:nvPr/>
        </p:nvGrpSpPr>
        <p:grpSpPr>
          <a:xfrm>
            <a:off x="16123394" y="7774531"/>
            <a:ext cx="1449903" cy="847016"/>
            <a:chOff x="0" y="0"/>
            <a:chExt cx="1449901" cy="847014"/>
          </a:xfrm>
        </p:grpSpPr>
        <p:grpSp>
          <p:nvGrpSpPr>
            <p:cNvPr id="673" name="成组"/>
            <p:cNvGrpSpPr/>
            <p:nvPr/>
          </p:nvGrpSpPr>
          <p:grpSpPr>
            <a:xfrm>
              <a:off x="0" y="76331"/>
              <a:ext cx="453764" cy="673205"/>
              <a:chOff x="0" y="0"/>
              <a:chExt cx="453763" cy="673204"/>
            </a:xfrm>
          </p:grpSpPr>
          <p:sp>
            <p:nvSpPr>
              <p:cNvPr id="660" name="形状"/>
              <p:cNvSpPr/>
              <p:nvPr/>
            </p:nvSpPr>
            <p:spPr>
              <a:xfrm>
                <a:off x="14877" y="546746"/>
                <a:ext cx="424009" cy="111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" y="1440"/>
                    </a:moveTo>
                    <a:lnTo>
                      <a:pt x="0" y="7200"/>
                    </a:lnTo>
                    <a:lnTo>
                      <a:pt x="568" y="19440"/>
                    </a:lnTo>
                    <a:lnTo>
                      <a:pt x="2463" y="21600"/>
                    </a:lnTo>
                    <a:lnTo>
                      <a:pt x="20084" y="21600"/>
                    </a:lnTo>
                    <a:lnTo>
                      <a:pt x="21600" y="16560"/>
                    </a:lnTo>
                    <a:lnTo>
                      <a:pt x="21600" y="0"/>
                    </a:lnTo>
                    <a:lnTo>
                      <a:pt x="568" y="1440"/>
                    </a:lnTo>
                    <a:close/>
                  </a:path>
                </a:pathLst>
              </a:custGeom>
              <a:solidFill>
                <a:srgbClr val="434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1" name="圆形"/>
              <p:cNvSpPr/>
              <p:nvPr/>
            </p:nvSpPr>
            <p:spPr>
              <a:xfrm>
                <a:off x="193407" y="572782"/>
                <a:ext cx="63231" cy="63232"/>
              </a:xfrm>
              <a:prstGeom prst="ellipse">
                <a:avLst/>
              </a:prstGeom>
              <a:solidFill>
                <a:srgbClr val="E6E9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2" name="形状"/>
              <p:cNvSpPr/>
              <p:nvPr/>
            </p:nvSpPr>
            <p:spPr>
              <a:xfrm>
                <a:off x="14877" y="14877"/>
                <a:ext cx="424009" cy="531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63" y="0"/>
                    </a:moveTo>
                    <a:lnTo>
                      <a:pt x="1895" y="0"/>
                    </a:lnTo>
                    <a:lnTo>
                      <a:pt x="189" y="906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568"/>
                    </a:lnTo>
                    <a:lnTo>
                      <a:pt x="20463" y="0"/>
                    </a:lnTo>
                    <a:close/>
                  </a:path>
                </a:pathLst>
              </a:custGeom>
              <a:solidFill>
                <a:srgbClr val="EC8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3" name="形状"/>
              <p:cNvSpPr/>
              <p:nvPr/>
            </p:nvSpPr>
            <p:spPr>
              <a:xfrm>
                <a:off x="278953" y="55789"/>
                <a:ext cx="115303" cy="10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03" y="2979"/>
                    </a:moveTo>
                    <a:lnTo>
                      <a:pt x="18116" y="0"/>
                    </a:lnTo>
                    <a:lnTo>
                      <a:pt x="14632" y="0"/>
                    </a:lnTo>
                    <a:lnTo>
                      <a:pt x="11148" y="2234"/>
                    </a:lnTo>
                    <a:lnTo>
                      <a:pt x="9755" y="1490"/>
                    </a:lnTo>
                    <a:lnTo>
                      <a:pt x="7665" y="0"/>
                    </a:lnTo>
                    <a:lnTo>
                      <a:pt x="4877" y="0"/>
                    </a:lnTo>
                    <a:lnTo>
                      <a:pt x="697" y="2234"/>
                    </a:lnTo>
                    <a:lnTo>
                      <a:pt x="0" y="5214"/>
                    </a:lnTo>
                    <a:lnTo>
                      <a:pt x="697" y="8938"/>
                    </a:lnTo>
                    <a:lnTo>
                      <a:pt x="4181" y="14152"/>
                    </a:lnTo>
                    <a:lnTo>
                      <a:pt x="6968" y="17876"/>
                    </a:lnTo>
                    <a:lnTo>
                      <a:pt x="11148" y="21600"/>
                    </a:lnTo>
                    <a:lnTo>
                      <a:pt x="13935" y="19366"/>
                    </a:lnTo>
                    <a:lnTo>
                      <a:pt x="18813" y="14152"/>
                    </a:lnTo>
                    <a:lnTo>
                      <a:pt x="21600" y="6703"/>
                    </a:lnTo>
                    <a:lnTo>
                      <a:pt x="20903" y="2979"/>
                    </a:lnTo>
                    <a:close/>
                  </a:path>
                </a:pathLst>
              </a:custGeom>
              <a:solidFill>
                <a:srgbClr val="ED55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4" name="形状"/>
              <p:cNvSpPr/>
              <p:nvPr/>
            </p:nvSpPr>
            <p:spPr>
              <a:xfrm>
                <a:off x="115301" y="182247"/>
                <a:ext cx="174813" cy="137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464" y="1168"/>
                    </a:moveTo>
                    <a:lnTo>
                      <a:pt x="9651" y="0"/>
                    </a:lnTo>
                    <a:lnTo>
                      <a:pt x="2757" y="7005"/>
                    </a:lnTo>
                    <a:lnTo>
                      <a:pt x="0" y="21600"/>
                    </a:lnTo>
                    <a:lnTo>
                      <a:pt x="11030" y="15762"/>
                    </a:lnTo>
                    <a:lnTo>
                      <a:pt x="21600" y="4086"/>
                    </a:lnTo>
                    <a:lnTo>
                      <a:pt x="17464" y="1168"/>
                    </a:lnTo>
                    <a:close/>
                  </a:path>
                </a:pathLst>
              </a:custGeom>
              <a:solidFill>
                <a:srgbClr val="FFCE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5" name="形状"/>
              <p:cNvSpPr/>
              <p:nvPr/>
            </p:nvSpPr>
            <p:spPr>
              <a:xfrm>
                <a:off x="252917" y="226880"/>
                <a:ext cx="92986" cy="78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56" y="1029"/>
                    </a:moveTo>
                    <a:lnTo>
                      <a:pt x="11232" y="0"/>
                    </a:lnTo>
                    <a:lnTo>
                      <a:pt x="19872" y="7200"/>
                    </a:lnTo>
                    <a:lnTo>
                      <a:pt x="21600" y="21600"/>
                    </a:lnTo>
                    <a:lnTo>
                      <a:pt x="11232" y="14400"/>
                    </a:lnTo>
                    <a:lnTo>
                      <a:pt x="0" y="4114"/>
                    </a:lnTo>
                    <a:lnTo>
                      <a:pt x="3456" y="1029"/>
                    </a:lnTo>
                    <a:close/>
                  </a:path>
                </a:pathLst>
              </a:custGeom>
              <a:solidFill>
                <a:srgbClr val="FFCE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6" name="形状"/>
              <p:cNvSpPr/>
              <p:nvPr/>
            </p:nvSpPr>
            <p:spPr>
              <a:xfrm>
                <a:off x="141336" y="252917"/>
                <a:ext cx="174812" cy="178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868" y="0"/>
                    </a:moveTo>
                    <a:lnTo>
                      <a:pt x="0" y="7650"/>
                    </a:lnTo>
                    <a:lnTo>
                      <a:pt x="0" y="11250"/>
                    </a:lnTo>
                    <a:lnTo>
                      <a:pt x="5055" y="21150"/>
                    </a:lnTo>
                    <a:lnTo>
                      <a:pt x="12868" y="21600"/>
                    </a:lnTo>
                    <a:lnTo>
                      <a:pt x="18843" y="15750"/>
                    </a:lnTo>
                    <a:lnTo>
                      <a:pt x="21600" y="5400"/>
                    </a:lnTo>
                    <a:lnTo>
                      <a:pt x="12868" y="0"/>
                    </a:lnTo>
                    <a:close/>
                  </a:path>
                </a:pathLst>
              </a:custGeom>
              <a:solidFill>
                <a:srgbClr val="EAC6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7" name="形状"/>
              <p:cNvSpPr/>
              <p:nvPr/>
            </p:nvSpPr>
            <p:spPr>
              <a:xfrm>
                <a:off x="278953" y="316145"/>
                <a:ext cx="59511" cy="141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500" y="0"/>
                    </a:moveTo>
                    <a:lnTo>
                      <a:pt x="9450" y="11368"/>
                    </a:lnTo>
                    <a:lnTo>
                      <a:pt x="0" y="17621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3500" y="0"/>
                    </a:lnTo>
                    <a:close/>
                  </a:path>
                </a:pathLst>
              </a:custGeom>
              <a:solidFill>
                <a:srgbClr val="F6BB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8" name="形状"/>
              <p:cNvSpPr/>
              <p:nvPr/>
            </p:nvSpPr>
            <p:spPr>
              <a:xfrm>
                <a:off x="104142" y="319865"/>
                <a:ext cx="63231" cy="141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329" y="11937"/>
                    </a:moveTo>
                    <a:lnTo>
                      <a:pt x="12706" y="9095"/>
                    </a:lnTo>
                    <a:lnTo>
                      <a:pt x="7624" y="0"/>
                    </a:lnTo>
                    <a:lnTo>
                      <a:pt x="0" y="2274"/>
                    </a:lnTo>
                    <a:lnTo>
                      <a:pt x="3812" y="21600"/>
                    </a:lnTo>
                    <a:lnTo>
                      <a:pt x="21600" y="17621"/>
                    </a:lnTo>
                    <a:lnTo>
                      <a:pt x="20329" y="11937"/>
                    </a:lnTo>
                    <a:close/>
                  </a:path>
                </a:pathLst>
              </a:custGeom>
              <a:solidFill>
                <a:srgbClr val="F6BB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69" name="形状"/>
              <p:cNvSpPr/>
              <p:nvPr/>
            </p:nvSpPr>
            <p:spPr>
              <a:xfrm>
                <a:off x="52071" y="420287"/>
                <a:ext cx="342183" cy="126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65" y="12071"/>
                    </a:moveTo>
                    <a:lnTo>
                      <a:pt x="15730" y="5718"/>
                    </a:lnTo>
                    <a:lnTo>
                      <a:pt x="13617" y="0"/>
                    </a:lnTo>
                    <a:lnTo>
                      <a:pt x="12678" y="2541"/>
                    </a:lnTo>
                    <a:lnTo>
                      <a:pt x="10565" y="2541"/>
                    </a:lnTo>
                    <a:lnTo>
                      <a:pt x="7748" y="1906"/>
                    </a:lnTo>
                    <a:lnTo>
                      <a:pt x="4226" y="6988"/>
                    </a:lnTo>
                    <a:lnTo>
                      <a:pt x="704" y="12706"/>
                    </a:lnTo>
                    <a:lnTo>
                      <a:pt x="0" y="21600"/>
                    </a:lnTo>
                    <a:lnTo>
                      <a:pt x="21600" y="20965"/>
                    </a:lnTo>
                    <a:lnTo>
                      <a:pt x="21365" y="12071"/>
                    </a:lnTo>
                    <a:close/>
                  </a:path>
                </a:pathLst>
              </a:custGeom>
              <a:solidFill>
                <a:srgbClr val="AC92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70" name="形状"/>
              <p:cNvSpPr/>
              <p:nvPr/>
            </p:nvSpPr>
            <p:spPr>
              <a:xfrm>
                <a:off x="0" y="-1"/>
                <a:ext cx="453764" cy="673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37" y="0"/>
                    </a:moveTo>
                    <a:cubicBezTo>
                      <a:pt x="2763" y="0"/>
                      <a:pt x="2763" y="0"/>
                      <a:pt x="2763" y="0"/>
                    </a:cubicBezTo>
                    <a:cubicBezTo>
                      <a:pt x="1256" y="0"/>
                      <a:pt x="0" y="844"/>
                      <a:pt x="0" y="1856"/>
                    </a:cubicBezTo>
                    <a:cubicBezTo>
                      <a:pt x="0" y="19744"/>
                      <a:pt x="0" y="19744"/>
                      <a:pt x="0" y="19744"/>
                    </a:cubicBezTo>
                    <a:cubicBezTo>
                      <a:pt x="0" y="20756"/>
                      <a:pt x="1256" y="21600"/>
                      <a:pt x="2763" y="21600"/>
                    </a:cubicBezTo>
                    <a:cubicBezTo>
                      <a:pt x="18837" y="21600"/>
                      <a:pt x="18837" y="21600"/>
                      <a:pt x="18837" y="21600"/>
                    </a:cubicBezTo>
                    <a:cubicBezTo>
                      <a:pt x="20344" y="21600"/>
                      <a:pt x="21600" y="20756"/>
                      <a:pt x="21600" y="19744"/>
                    </a:cubicBezTo>
                    <a:cubicBezTo>
                      <a:pt x="21600" y="1856"/>
                      <a:pt x="21600" y="1856"/>
                      <a:pt x="21600" y="1856"/>
                    </a:cubicBezTo>
                    <a:cubicBezTo>
                      <a:pt x="21600" y="844"/>
                      <a:pt x="20344" y="0"/>
                      <a:pt x="18837" y="0"/>
                    </a:cubicBezTo>
                    <a:close/>
                    <a:moveTo>
                      <a:pt x="2763" y="844"/>
                    </a:moveTo>
                    <a:cubicBezTo>
                      <a:pt x="18837" y="844"/>
                      <a:pt x="18837" y="844"/>
                      <a:pt x="18837" y="844"/>
                    </a:cubicBezTo>
                    <a:cubicBezTo>
                      <a:pt x="19591" y="844"/>
                      <a:pt x="20093" y="1350"/>
                      <a:pt x="20093" y="1856"/>
                    </a:cubicBezTo>
                    <a:cubicBezTo>
                      <a:pt x="20093" y="17044"/>
                      <a:pt x="20093" y="17044"/>
                      <a:pt x="20093" y="17044"/>
                    </a:cubicBezTo>
                    <a:cubicBezTo>
                      <a:pt x="19340" y="17044"/>
                      <a:pt x="19340" y="17044"/>
                      <a:pt x="19340" y="17044"/>
                    </a:cubicBezTo>
                    <a:cubicBezTo>
                      <a:pt x="19340" y="16200"/>
                      <a:pt x="19340" y="16200"/>
                      <a:pt x="19340" y="16200"/>
                    </a:cubicBezTo>
                    <a:cubicBezTo>
                      <a:pt x="19340" y="15694"/>
                      <a:pt x="18837" y="15187"/>
                      <a:pt x="18084" y="14850"/>
                    </a:cubicBezTo>
                    <a:cubicBezTo>
                      <a:pt x="18084" y="14850"/>
                      <a:pt x="18084" y="14850"/>
                      <a:pt x="18084" y="14850"/>
                    </a:cubicBezTo>
                    <a:cubicBezTo>
                      <a:pt x="17581" y="14850"/>
                      <a:pt x="17079" y="14681"/>
                      <a:pt x="16828" y="14681"/>
                    </a:cubicBezTo>
                    <a:cubicBezTo>
                      <a:pt x="17330" y="12319"/>
                      <a:pt x="18084" y="5400"/>
                      <a:pt x="10800" y="5400"/>
                    </a:cubicBezTo>
                    <a:cubicBezTo>
                      <a:pt x="3516" y="5400"/>
                      <a:pt x="4270" y="12319"/>
                      <a:pt x="4772" y="14681"/>
                    </a:cubicBezTo>
                    <a:cubicBezTo>
                      <a:pt x="4270" y="14681"/>
                      <a:pt x="4019" y="14850"/>
                      <a:pt x="3516" y="14850"/>
                    </a:cubicBezTo>
                    <a:cubicBezTo>
                      <a:pt x="3516" y="14850"/>
                      <a:pt x="3516" y="14850"/>
                      <a:pt x="3516" y="14850"/>
                    </a:cubicBezTo>
                    <a:cubicBezTo>
                      <a:pt x="2512" y="15187"/>
                      <a:pt x="2009" y="15694"/>
                      <a:pt x="2009" y="16200"/>
                    </a:cubicBezTo>
                    <a:cubicBezTo>
                      <a:pt x="2009" y="17044"/>
                      <a:pt x="2009" y="17044"/>
                      <a:pt x="2009" y="17044"/>
                    </a:cubicBezTo>
                    <a:cubicBezTo>
                      <a:pt x="1507" y="17044"/>
                      <a:pt x="1507" y="17044"/>
                      <a:pt x="1507" y="17044"/>
                    </a:cubicBezTo>
                    <a:cubicBezTo>
                      <a:pt x="1507" y="1856"/>
                      <a:pt x="1507" y="1856"/>
                      <a:pt x="1507" y="1856"/>
                    </a:cubicBezTo>
                    <a:cubicBezTo>
                      <a:pt x="1507" y="1350"/>
                      <a:pt x="2009" y="844"/>
                      <a:pt x="2763" y="844"/>
                    </a:cubicBezTo>
                    <a:close/>
                    <a:moveTo>
                      <a:pt x="6028" y="14344"/>
                    </a:moveTo>
                    <a:cubicBezTo>
                      <a:pt x="5777" y="13837"/>
                      <a:pt x="5777" y="12994"/>
                      <a:pt x="5777" y="12150"/>
                    </a:cubicBezTo>
                    <a:cubicBezTo>
                      <a:pt x="5777" y="11644"/>
                      <a:pt x="5777" y="11306"/>
                      <a:pt x="5777" y="10969"/>
                    </a:cubicBezTo>
                    <a:cubicBezTo>
                      <a:pt x="5777" y="10800"/>
                      <a:pt x="5777" y="10800"/>
                      <a:pt x="6028" y="10800"/>
                    </a:cubicBezTo>
                    <a:cubicBezTo>
                      <a:pt x="6028" y="11644"/>
                      <a:pt x="6781" y="12487"/>
                      <a:pt x="7535" y="13162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837"/>
                      <a:pt x="7033" y="14006"/>
                      <a:pt x="6028" y="14344"/>
                    </a:cubicBezTo>
                    <a:close/>
                    <a:moveTo>
                      <a:pt x="8540" y="12487"/>
                    </a:moveTo>
                    <a:cubicBezTo>
                      <a:pt x="7786" y="11981"/>
                      <a:pt x="7284" y="11137"/>
                      <a:pt x="7284" y="10631"/>
                    </a:cubicBezTo>
                    <a:cubicBezTo>
                      <a:pt x="8288" y="10125"/>
                      <a:pt x="9544" y="9619"/>
                      <a:pt x="11051" y="8944"/>
                    </a:cubicBezTo>
                    <a:cubicBezTo>
                      <a:pt x="11302" y="8775"/>
                      <a:pt x="11553" y="8606"/>
                      <a:pt x="11805" y="8606"/>
                    </a:cubicBezTo>
                    <a:cubicBezTo>
                      <a:pt x="14316" y="9619"/>
                      <a:pt x="14316" y="9619"/>
                      <a:pt x="14316" y="9619"/>
                    </a:cubicBezTo>
                    <a:cubicBezTo>
                      <a:pt x="14316" y="9787"/>
                      <a:pt x="14316" y="9956"/>
                      <a:pt x="14316" y="10125"/>
                    </a:cubicBezTo>
                    <a:cubicBezTo>
                      <a:pt x="14316" y="10969"/>
                      <a:pt x="13814" y="11812"/>
                      <a:pt x="12809" y="12487"/>
                    </a:cubicBezTo>
                    <a:cubicBezTo>
                      <a:pt x="12056" y="13331"/>
                      <a:pt x="11051" y="13500"/>
                      <a:pt x="10800" y="13500"/>
                    </a:cubicBezTo>
                    <a:cubicBezTo>
                      <a:pt x="10298" y="13500"/>
                      <a:pt x="9544" y="13331"/>
                      <a:pt x="8540" y="12487"/>
                    </a:cubicBezTo>
                    <a:close/>
                    <a:moveTo>
                      <a:pt x="15572" y="10462"/>
                    </a:moveTo>
                    <a:cubicBezTo>
                      <a:pt x="15823" y="10969"/>
                      <a:pt x="15823" y="11475"/>
                      <a:pt x="15823" y="12150"/>
                    </a:cubicBezTo>
                    <a:cubicBezTo>
                      <a:pt x="15823" y="12994"/>
                      <a:pt x="15572" y="13837"/>
                      <a:pt x="15572" y="14344"/>
                    </a:cubicBezTo>
                    <a:cubicBezTo>
                      <a:pt x="14316" y="14006"/>
                      <a:pt x="14065" y="13837"/>
                      <a:pt x="14065" y="13669"/>
                    </a:cubicBezTo>
                    <a:cubicBezTo>
                      <a:pt x="14065" y="13669"/>
                      <a:pt x="13814" y="13669"/>
                      <a:pt x="13814" y="13669"/>
                    </a:cubicBezTo>
                    <a:cubicBezTo>
                      <a:pt x="13814" y="13162"/>
                      <a:pt x="13814" y="13162"/>
                      <a:pt x="13814" y="13162"/>
                    </a:cubicBezTo>
                    <a:cubicBezTo>
                      <a:pt x="14819" y="12487"/>
                      <a:pt x="15572" y="11475"/>
                      <a:pt x="15572" y="10462"/>
                    </a:cubicBezTo>
                    <a:close/>
                    <a:moveTo>
                      <a:pt x="13060" y="7931"/>
                    </a:moveTo>
                    <a:cubicBezTo>
                      <a:pt x="13563" y="7762"/>
                      <a:pt x="13814" y="7594"/>
                      <a:pt x="14065" y="7425"/>
                    </a:cubicBezTo>
                    <a:cubicBezTo>
                      <a:pt x="14567" y="7762"/>
                      <a:pt x="15070" y="8437"/>
                      <a:pt x="15321" y="9112"/>
                    </a:cubicBezTo>
                    <a:lnTo>
                      <a:pt x="13060" y="7931"/>
                    </a:lnTo>
                    <a:close/>
                    <a:moveTo>
                      <a:pt x="10298" y="8269"/>
                    </a:moveTo>
                    <a:cubicBezTo>
                      <a:pt x="8540" y="9112"/>
                      <a:pt x="7033" y="9619"/>
                      <a:pt x="6028" y="9956"/>
                    </a:cubicBezTo>
                    <a:cubicBezTo>
                      <a:pt x="6279" y="8775"/>
                      <a:pt x="6781" y="7931"/>
                      <a:pt x="7535" y="7256"/>
                    </a:cubicBezTo>
                    <a:cubicBezTo>
                      <a:pt x="8288" y="6750"/>
                      <a:pt x="9293" y="6412"/>
                      <a:pt x="10800" y="6412"/>
                    </a:cubicBezTo>
                    <a:cubicBezTo>
                      <a:pt x="11805" y="6412"/>
                      <a:pt x="12558" y="6412"/>
                      <a:pt x="13060" y="6750"/>
                    </a:cubicBezTo>
                    <a:cubicBezTo>
                      <a:pt x="12558" y="7087"/>
                      <a:pt x="11553" y="7594"/>
                      <a:pt x="10298" y="8269"/>
                    </a:cubicBezTo>
                    <a:close/>
                    <a:moveTo>
                      <a:pt x="6028" y="15356"/>
                    </a:moveTo>
                    <a:cubicBezTo>
                      <a:pt x="7535" y="14850"/>
                      <a:pt x="8288" y="14512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9544" y="14175"/>
                      <a:pt x="10298" y="14512"/>
                      <a:pt x="10800" y="14512"/>
                    </a:cubicBezTo>
                    <a:cubicBezTo>
                      <a:pt x="11302" y="14512"/>
                      <a:pt x="12056" y="14175"/>
                      <a:pt x="12558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3060" y="14512"/>
                      <a:pt x="13814" y="14850"/>
                      <a:pt x="15321" y="15356"/>
                    </a:cubicBezTo>
                    <a:cubicBezTo>
                      <a:pt x="15823" y="15356"/>
                      <a:pt x="16577" y="15525"/>
                      <a:pt x="17581" y="15694"/>
                    </a:cubicBezTo>
                    <a:cubicBezTo>
                      <a:pt x="17581" y="15694"/>
                      <a:pt x="17581" y="15694"/>
                      <a:pt x="17581" y="15694"/>
                    </a:cubicBezTo>
                    <a:cubicBezTo>
                      <a:pt x="17833" y="15862"/>
                      <a:pt x="18084" y="16031"/>
                      <a:pt x="18084" y="16200"/>
                    </a:cubicBezTo>
                    <a:cubicBezTo>
                      <a:pt x="18084" y="17044"/>
                      <a:pt x="18084" y="17044"/>
                      <a:pt x="18084" y="17044"/>
                    </a:cubicBezTo>
                    <a:cubicBezTo>
                      <a:pt x="3265" y="17044"/>
                      <a:pt x="3265" y="17044"/>
                      <a:pt x="3265" y="17044"/>
                    </a:cubicBezTo>
                    <a:cubicBezTo>
                      <a:pt x="3265" y="16200"/>
                      <a:pt x="3265" y="16200"/>
                      <a:pt x="3265" y="16200"/>
                    </a:cubicBezTo>
                    <a:cubicBezTo>
                      <a:pt x="3265" y="16031"/>
                      <a:pt x="3516" y="15862"/>
                      <a:pt x="3767" y="15694"/>
                    </a:cubicBezTo>
                    <a:cubicBezTo>
                      <a:pt x="4019" y="15694"/>
                      <a:pt x="4019" y="15694"/>
                      <a:pt x="4019" y="15694"/>
                    </a:cubicBezTo>
                    <a:cubicBezTo>
                      <a:pt x="4772" y="15525"/>
                      <a:pt x="5526" y="15356"/>
                      <a:pt x="6028" y="15356"/>
                    </a:cubicBezTo>
                    <a:close/>
                    <a:moveTo>
                      <a:pt x="18837" y="20756"/>
                    </a:moveTo>
                    <a:cubicBezTo>
                      <a:pt x="10800" y="20756"/>
                      <a:pt x="10800" y="20756"/>
                      <a:pt x="10800" y="20756"/>
                    </a:cubicBezTo>
                    <a:cubicBezTo>
                      <a:pt x="2763" y="20756"/>
                      <a:pt x="2763" y="20756"/>
                      <a:pt x="2763" y="20756"/>
                    </a:cubicBezTo>
                    <a:cubicBezTo>
                      <a:pt x="2009" y="20756"/>
                      <a:pt x="1507" y="20250"/>
                      <a:pt x="1507" y="19744"/>
                    </a:cubicBezTo>
                    <a:cubicBezTo>
                      <a:pt x="1507" y="18056"/>
                      <a:pt x="1507" y="18056"/>
                      <a:pt x="1507" y="18056"/>
                    </a:cubicBezTo>
                    <a:cubicBezTo>
                      <a:pt x="10800" y="18056"/>
                      <a:pt x="10800" y="18056"/>
                      <a:pt x="10800" y="18056"/>
                    </a:cubicBezTo>
                    <a:cubicBezTo>
                      <a:pt x="20093" y="18056"/>
                      <a:pt x="20093" y="18056"/>
                      <a:pt x="20093" y="18056"/>
                    </a:cubicBezTo>
                    <a:cubicBezTo>
                      <a:pt x="20093" y="19744"/>
                      <a:pt x="20093" y="19744"/>
                      <a:pt x="20093" y="19744"/>
                    </a:cubicBezTo>
                    <a:cubicBezTo>
                      <a:pt x="20093" y="20250"/>
                      <a:pt x="19591" y="20756"/>
                      <a:pt x="18837" y="20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71" name="形状"/>
              <p:cNvSpPr/>
              <p:nvPr/>
            </p:nvSpPr>
            <p:spPr>
              <a:xfrm>
                <a:off x="182250" y="561623"/>
                <a:ext cx="85547" cy="8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050"/>
                      <a:pt x="16200" y="0"/>
                      <a:pt x="10800" y="0"/>
                    </a:cubicBezTo>
                    <a:cubicBezTo>
                      <a:pt x="5400" y="0"/>
                      <a:pt x="0" y="405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lose/>
                    <a:moveTo>
                      <a:pt x="10800" y="13500"/>
                    </a:moveTo>
                    <a:cubicBezTo>
                      <a:pt x="9450" y="13500"/>
                      <a:pt x="6750" y="12150"/>
                      <a:pt x="6750" y="10800"/>
                    </a:cubicBezTo>
                    <a:cubicBezTo>
                      <a:pt x="6750" y="8100"/>
                      <a:pt x="9450" y="6750"/>
                      <a:pt x="10800" y="6750"/>
                    </a:cubicBezTo>
                    <a:cubicBezTo>
                      <a:pt x="12150" y="6750"/>
                      <a:pt x="14850" y="8100"/>
                      <a:pt x="14850" y="10800"/>
                    </a:cubicBezTo>
                    <a:cubicBezTo>
                      <a:pt x="14850" y="12150"/>
                      <a:pt x="12150" y="13500"/>
                      <a:pt x="10800" y="13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72" name="形状"/>
              <p:cNvSpPr/>
              <p:nvPr/>
            </p:nvSpPr>
            <p:spPr>
              <a:xfrm>
                <a:off x="267794" y="40911"/>
                <a:ext cx="141337" cy="1301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17280"/>
                    </a:moveTo>
                    <a:cubicBezTo>
                      <a:pt x="7200" y="19872"/>
                      <a:pt x="9600" y="21600"/>
                      <a:pt x="9600" y="21600"/>
                    </a:cubicBezTo>
                    <a:cubicBezTo>
                      <a:pt x="10400" y="21600"/>
                      <a:pt x="10400" y="21600"/>
                      <a:pt x="10400" y="21600"/>
                    </a:cubicBezTo>
                    <a:cubicBezTo>
                      <a:pt x="12000" y="21600"/>
                      <a:pt x="12000" y="21600"/>
                      <a:pt x="12000" y="21600"/>
                    </a:cubicBezTo>
                    <a:cubicBezTo>
                      <a:pt x="12000" y="21600"/>
                      <a:pt x="14400" y="19872"/>
                      <a:pt x="16800" y="17280"/>
                    </a:cubicBezTo>
                    <a:cubicBezTo>
                      <a:pt x="20000" y="14688"/>
                      <a:pt x="21600" y="11232"/>
                      <a:pt x="21600" y="7776"/>
                    </a:cubicBezTo>
                    <a:cubicBezTo>
                      <a:pt x="21600" y="3456"/>
                      <a:pt x="18400" y="0"/>
                      <a:pt x="14400" y="0"/>
                    </a:cubicBezTo>
                    <a:cubicBezTo>
                      <a:pt x="12800" y="0"/>
                      <a:pt x="12000" y="0"/>
                      <a:pt x="10400" y="864"/>
                    </a:cubicBezTo>
                    <a:cubicBezTo>
                      <a:pt x="9600" y="0"/>
                      <a:pt x="8000" y="0"/>
                      <a:pt x="7200" y="0"/>
                    </a:cubicBezTo>
                    <a:cubicBezTo>
                      <a:pt x="3200" y="0"/>
                      <a:pt x="0" y="3456"/>
                      <a:pt x="0" y="7776"/>
                    </a:cubicBezTo>
                    <a:cubicBezTo>
                      <a:pt x="0" y="11232"/>
                      <a:pt x="1600" y="14688"/>
                      <a:pt x="4800" y="17280"/>
                    </a:cubicBezTo>
                    <a:close/>
                    <a:moveTo>
                      <a:pt x="7200" y="4320"/>
                    </a:moveTo>
                    <a:cubicBezTo>
                      <a:pt x="8000" y="4320"/>
                      <a:pt x="8800" y="5184"/>
                      <a:pt x="8800" y="5184"/>
                    </a:cubicBezTo>
                    <a:cubicBezTo>
                      <a:pt x="10400" y="6912"/>
                      <a:pt x="10400" y="6912"/>
                      <a:pt x="10400" y="6912"/>
                    </a:cubicBezTo>
                    <a:cubicBezTo>
                      <a:pt x="12000" y="5184"/>
                      <a:pt x="12000" y="5184"/>
                      <a:pt x="12000" y="5184"/>
                    </a:cubicBezTo>
                    <a:cubicBezTo>
                      <a:pt x="12800" y="5184"/>
                      <a:pt x="13600" y="4320"/>
                      <a:pt x="14400" y="4320"/>
                    </a:cubicBezTo>
                    <a:cubicBezTo>
                      <a:pt x="16000" y="4320"/>
                      <a:pt x="16800" y="6048"/>
                      <a:pt x="16800" y="7776"/>
                    </a:cubicBezTo>
                    <a:cubicBezTo>
                      <a:pt x="16800" y="11232"/>
                      <a:pt x="12800" y="14688"/>
                      <a:pt x="10400" y="16416"/>
                    </a:cubicBezTo>
                    <a:cubicBezTo>
                      <a:pt x="8000" y="14688"/>
                      <a:pt x="4000" y="11232"/>
                      <a:pt x="4000" y="7776"/>
                    </a:cubicBezTo>
                    <a:cubicBezTo>
                      <a:pt x="4000" y="6048"/>
                      <a:pt x="5600" y="4320"/>
                      <a:pt x="7200" y="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</p:grpSp>
        <p:pic>
          <p:nvPicPr>
            <p:cNvPr id="674" name="未知.png" descr="未知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621503" y="0"/>
              <a:ext cx="828399" cy="847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直接连接符 22"/>
            <p:cNvSpPr/>
            <p:nvPr/>
          </p:nvSpPr>
          <p:spPr>
            <a:xfrm flipH="1">
              <a:off x="464603" y="423555"/>
              <a:ext cx="242845" cy="1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</p:grpSp>
      <p:sp>
        <p:nvSpPr>
          <p:cNvPr id="677" name="DeBund App"/>
          <p:cNvSpPr/>
          <p:nvPr/>
        </p:nvSpPr>
        <p:spPr>
          <a:xfrm>
            <a:off x="16146383" y="4717079"/>
            <a:ext cx="2384427" cy="2241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4" y="0"/>
                </a:moveTo>
                <a:lnTo>
                  <a:pt x="20277" y="0"/>
                </a:lnTo>
                <a:lnTo>
                  <a:pt x="20766" y="92"/>
                </a:lnTo>
                <a:lnTo>
                  <a:pt x="21226" y="398"/>
                </a:lnTo>
                <a:lnTo>
                  <a:pt x="21485" y="857"/>
                </a:lnTo>
                <a:lnTo>
                  <a:pt x="21600" y="1407"/>
                </a:lnTo>
                <a:lnTo>
                  <a:pt x="21600" y="15389"/>
                </a:lnTo>
                <a:lnTo>
                  <a:pt x="21485" y="15940"/>
                </a:lnTo>
                <a:lnTo>
                  <a:pt x="21226" y="16399"/>
                </a:lnTo>
                <a:lnTo>
                  <a:pt x="20766" y="16705"/>
                </a:lnTo>
                <a:lnTo>
                  <a:pt x="20277" y="16827"/>
                </a:lnTo>
                <a:lnTo>
                  <a:pt x="18753" y="16827"/>
                </a:lnTo>
                <a:lnTo>
                  <a:pt x="18753" y="21600"/>
                </a:lnTo>
                <a:lnTo>
                  <a:pt x="13949" y="16827"/>
                </a:lnTo>
                <a:lnTo>
                  <a:pt x="1294" y="16827"/>
                </a:lnTo>
                <a:lnTo>
                  <a:pt x="805" y="16705"/>
                </a:lnTo>
                <a:lnTo>
                  <a:pt x="374" y="16399"/>
                </a:lnTo>
                <a:lnTo>
                  <a:pt x="115" y="15940"/>
                </a:lnTo>
                <a:lnTo>
                  <a:pt x="0" y="15389"/>
                </a:lnTo>
                <a:lnTo>
                  <a:pt x="0" y="1407"/>
                </a:lnTo>
                <a:lnTo>
                  <a:pt x="115" y="857"/>
                </a:lnTo>
                <a:lnTo>
                  <a:pt x="374" y="398"/>
                </a:lnTo>
                <a:lnTo>
                  <a:pt x="805" y="92"/>
                </a:lnTo>
                <a:lnTo>
                  <a:pt x="1294" y="0"/>
                </a:lnTo>
                <a:close/>
              </a:path>
            </a:pathLst>
          </a:custGeom>
          <a:solidFill>
            <a:schemeClr val="accent2">
              <a:alpha val="90282"/>
            </a:schemeClr>
          </a:solidFill>
          <a:ln w="3175">
            <a:solidFill>
              <a:schemeClr val="accent2">
                <a:alpha val="9028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b"/>
          <a:lstStyle>
            <a:lvl1pPr>
              <a:defRPr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DeBund App</a:t>
            </a:r>
          </a:p>
        </p:txBody>
      </p:sp>
      <p:grpSp>
        <p:nvGrpSpPr>
          <p:cNvPr id="688" name="成组"/>
          <p:cNvGrpSpPr/>
          <p:nvPr/>
        </p:nvGrpSpPr>
        <p:grpSpPr>
          <a:xfrm>
            <a:off x="16361812" y="5042397"/>
            <a:ext cx="542530" cy="804900"/>
            <a:chOff x="0" y="0"/>
            <a:chExt cx="542529" cy="804898"/>
          </a:xfrm>
        </p:grpSpPr>
        <p:sp>
          <p:nvSpPr>
            <p:cNvPr id="678" name="形状"/>
            <p:cNvSpPr/>
            <p:nvPr/>
          </p:nvSpPr>
          <p:spPr>
            <a:xfrm>
              <a:off x="22236" y="653702"/>
              <a:ext cx="502509" cy="133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3" y="1440"/>
                  </a:moveTo>
                  <a:lnTo>
                    <a:pt x="0" y="7200"/>
                  </a:lnTo>
                  <a:lnTo>
                    <a:pt x="573" y="19440"/>
                  </a:lnTo>
                  <a:lnTo>
                    <a:pt x="2294" y="21600"/>
                  </a:lnTo>
                  <a:lnTo>
                    <a:pt x="20262" y="21600"/>
                  </a:lnTo>
                  <a:lnTo>
                    <a:pt x="21600" y="16560"/>
                  </a:lnTo>
                  <a:lnTo>
                    <a:pt x="21600" y="0"/>
                  </a:lnTo>
                  <a:lnTo>
                    <a:pt x="573" y="1440"/>
                  </a:lnTo>
                  <a:close/>
                </a:path>
              </a:pathLst>
            </a:custGeom>
            <a:solidFill>
              <a:srgbClr val="434A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79" name="圆形"/>
            <p:cNvSpPr/>
            <p:nvPr/>
          </p:nvSpPr>
          <p:spPr>
            <a:xfrm>
              <a:off x="235690" y="684832"/>
              <a:ext cx="75601" cy="75600"/>
            </a:xfrm>
            <a:prstGeom prst="ellipse">
              <a:avLst/>
            </a:prstGeom>
            <a:solidFill>
              <a:srgbClr val="E6E9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0" name="形状"/>
            <p:cNvSpPr/>
            <p:nvPr/>
          </p:nvSpPr>
          <p:spPr>
            <a:xfrm>
              <a:off x="22236" y="17787"/>
              <a:ext cx="511403" cy="63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73" y="0"/>
                  </a:moveTo>
                  <a:lnTo>
                    <a:pt x="1878" y="0"/>
                  </a:lnTo>
                  <a:lnTo>
                    <a:pt x="188" y="906"/>
                  </a:lnTo>
                  <a:lnTo>
                    <a:pt x="0" y="21600"/>
                  </a:lnTo>
                  <a:lnTo>
                    <a:pt x="21224" y="21600"/>
                  </a:lnTo>
                  <a:lnTo>
                    <a:pt x="21600" y="20996"/>
                  </a:lnTo>
                  <a:lnTo>
                    <a:pt x="21600" y="2568"/>
                  </a:lnTo>
                  <a:lnTo>
                    <a:pt x="20473" y="0"/>
                  </a:lnTo>
                  <a:close/>
                </a:path>
              </a:pathLst>
            </a:custGeom>
            <a:solidFill>
              <a:srgbClr val="5D9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1" name="形状"/>
            <p:cNvSpPr/>
            <p:nvPr/>
          </p:nvSpPr>
          <p:spPr>
            <a:xfrm>
              <a:off x="75599" y="489165"/>
              <a:ext cx="400228" cy="16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20" y="13200"/>
                  </a:moveTo>
                  <a:lnTo>
                    <a:pt x="14640" y="6000"/>
                  </a:lnTo>
                  <a:lnTo>
                    <a:pt x="13680" y="0"/>
                  </a:lnTo>
                  <a:lnTo>
                    <a:pt x="10320" y="5400"/>
                  </a:lnTo>
                  <a:lnTo>
                    <a:pt x="7920" y="1800"/>
                  </a:lnTo>
                  <a:lnTo>
                    <a:pt x="4800" y="7800"/>
                  </a:lnTo>
                  <a:lnTo>
                    <a:pt x="0" y="13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20" y="13200"/>
                  </a:lnTo>
                  <a:close/>
                </a:path>
              </a:pathLst>
            </a:custGeom>
            <a:solidFill>
              <a:srgbClr val="48CF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2" name="形状"/>
            <p:cNvSpPr/>
            <p:nvPr/>
          </p:nvSpPr>
          <p:spPr>
            <a:xfrm>
              <a:off x="146751" y="231242"/>
              <a:ext cx="240137" cy="12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0" y="7200"/>
                  </a:moveTo>
                  <a:lnTo>
                    <a:pt x="14800" y="0"/>
                  </a:lnTo>
                  <a:lnTo>
                    <a:pt x="6800" y="0"/>
                  </a:lnTo>
                  <a:lnTo>
                    <a:pt x="1600" y="8800"/>
                  </a:lnTo>
                  <a:lnTo>
                    <a:pt x="0" y="19200"/>
                  </a:lnTo>
                  <a:lnTo>
                    <a:pt x="5200" y="21600"/>
                  </a:lnTo>
                  <a:lnTo>
                    <a:pt x="13200" y="16800"/>
                  </a:lnTo>
                  <a:lnTo>
                    <a:pt x="16000" y="15200"/>
                  </a:lnTo>
                  <a:lnTo>
                    <a:pt x="21600" y="18400"/>
                  </a:lnTo>
                  <a:lnTo>
                    <a:pt x="19200" y="7200"/>
                  </a:lnTo>
                  <a:close/>
                </a:path>
              </a:pathLst>
            </a:custGeom>
            <a:solidFill>
              <a:srgbClr val="96535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3" name="形状"/>
            <p:cNvSpPr/>
            <p:nvPr/>
          </p:nvSpPr>
          <p:spPr>
            <a:xfrm>
              <a:off x="164539" y="315732"/>
              <a:ext cx="209009" cy="200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45" y="0"/>
                  </a:moveTo>
                  <a:lnTo>
                    <a:pt x="9191" y="3360"/>
                  </a:lnTo>
                  <a:lnTo>
                    <a:pt x="919" y="4320"/>
                  </a:lnTo>
                  <a:lnTo>
                    <a:pt x="0" y="10080"/>
                  </a:lnTo>
                  <a:lnTo>
                    <a:pt x="7353" y="21120"/>
                  </a:lnTo>
                  <a:lnTo>
                    <a:pt x="14706" y="21600"/>
                  </a:lnTo>
                  <a:lnTo>
                    <a:pt x="20221" y="15360"/>
                  </a:lnTo>
                  <a:lnTo>
                    <a:pt x="21600" y="3360"/>
                  </a:lnTo>
                  <a:lnTo>
                    <a:pt x="16545" y="0"/>
                  </a:lnTo>
                  <a:close/>
                </a:path>
              </a:pathLst>
            </a:custGeom>
            <a:solidFill>
              <a:srgbClr val="EAC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4" name="形状"/>
            <p:cNvSpPr/>
            <p:nvPr/>
          </p:nvSpPr>
          <p:spPr>
            <a:xfrm>
              <a:off x="337969" y="66703"/>
              <a:ext cx="137858" cy="12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06" y="2979"/>
                  </a:moveTo>
                  <a:lnTo>
                    <a:pt x="17419" y="0"/>
                  </a:lnTo>
                  <a:lnTo>
                    <a:pt x="14632" y="0"/>
                  </a:lnTo>
                  <a:lnTo>
                    <a:pt x="10452" y="2234"/>
                  </a:lnTo>
                  <a:lnTo>
                    <a:pt x="10452" y="1490"/>
                  </a:lnTo>
                  <a:lnTo>
                    <a:pt x="7665" y="0"/>
                  </a:lnTo>
                  <a:lnTo>
                    <a:pt x="4877" y="0"/>
                  </a:lnTo>
                  <a:lnTo>
                    <a:pt x="697" y="2234"/>
                  </a:lnTo>
                  <a:lnTo>
                    <a:pt x="0" y="5214"/>
                  </a:lnTo>
                  <a:lnTo>
                    <a:pt x="697" y="8938"/>
                  </a:lnTo>
                  <a:lnTo>
                    <a:pt x="3484" y="14152"/>
                  </a:lnTo>
                  <a:lnTo>
                    <a:pt x="6968" y="17876"/>
                  </a:lnTo>
                  <a:lnTo>
                    <a:pt x="11845" y="21600"/>
                  </a:lnTo>
                  <a:lnTo>
                    <a:pt x="18813" y="14152"/>
                  </a:lnTo>
                  <a:lnTo>
                    <a:pt x="21600" y="6703"/>
                  </a:lnTo>
                  <a:lnTo>
                    <a:pt x="20206" y="2979"/>
                  </a:lnTo>
                  <a:close/>
                </a:path>
              </a:pathLst>
            </a:custGeom>
            <a:solidFill>
              <a:srgbClr val="ED556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5" name="形状"/>
            <p:cNvSpPr/>
            <p:nvPr/>
          </p:nvSpPr>
          <p:spPr>
            <a:xfrm>
              <a:off x="0" y="-1"/>
              <a:ext cx="542530" cy="80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37" y="0"/>
                  </a:moveTo>
                  <a:cubicBezTo>
                    <a:pt x="2763" y="0"/>
                    <a:pt x="2763" y="0"/>
                    <a:pt x="2763" y="0"/>
                  </a:cubicBezTo>
                  <a:cubicBezTo>
                    <a:pt x="1256" y="0"/>
                    <a:pt x="0" y="844"/>
                    <a:pt x="0" y="1856"/>
                  </a:cubicBezTo>
                  <a:cubicBezTo>
                    <a:pt x="0" y="19744"/>
                    <a:pt x="0" y="19744"/>
                    <a:pt x="0" y="19744"/>
                  </a:cubicBezTo>
                  <a:cubicBezTo>
                    <a:pt x="0" y="20756"/>
                    <a:pt x="1256" y="21600"/>
                    <a:pt x="2763" y="21600"/>
                  </a:cubicBezTo>
                  <a:cubicBezTo>
                    <a:pt x="18837" y="21600"/>
                    <a:pt x="18837" y="21600"/>
                    <a:pt x="18837" y="21600"/>
                  </a:cubicBezTo>
                  <a:cubicBezTo>
                    <a:pt x="20344" y="21600"/>
                    <a:pt x="21600" y="20756"/>
                    <a:pt x="21600" y="19744"/>
                  </a:cubicBezTo>
                  <a:cubicBezTo>
                    <a:pt x="21600" y="1856"/>
                    <a:pt x="21600" y="1856"/>
                    <a:pt x="21600" y="1856"/>
                  </a:cubicBezTo>
                  <a:cubicBezTo>
                    <a:pt x="21600" y="844"/>
                    <a:pt x="20344" y="0"/>
                    <a:pt x="18837" y="0"/>
                  </a:cubicBezTo>
                  <a:close/>
                  <a:moveTo>
                    <a:pt x="2763" y="844"/>
                  </a:moveTo>
                  <a:cubicBezTo>
                    <a:pt x="18837" y="844"/>
                    <a:pt x="18837" y="844"/>
                    <a:pt x="18837" y="844"/>
                  </a:cubicBezTo>
                  <a:cubicBezTo>
                    <a:pt x="19591" y="844"/>
                    <a:pt x="20093" y="1350"/>
                    <a:pt x="20093" y="1856"/>
                  </a:cubicBezTo>
                  <a:cubicBezTo>
                    <a:pt x="20093" y="17044"/>
                    <a:pt x="20093" y="17044"/>
                    <a:pt x="20093" y="17044"/>
                  </a:cubicBezTo>
                  <a:cubicBezTo>
                    <a:pt x="19340" y="17044"/>
                    <a:pt x="19340" y="17044"/>
                    <a:pt x="19340" y="17044"/>
                  </a:cubicBezTo>
                  <a:cubicBezTo>
                    <a:pt x="19340" y="16369"/>
                    <a:pt x="19340" y="16369"/>
                    <a:pt x="19340" y="16369"/>
                  </a:cubicBezTo>
                  <a:cubicBezTo>
                    <a:pt x="19340" y="15694"/>
                    <a:pt x="18837" y="15187"/>
                    <a:pt x="18084" y="15019"/>
                  </a:cubicBezTo>
                  <a:cubicBezTo>
                    <a:pt x="18084" y="15019"/>
                    <a:pt x="18084" y="15019"/>
                    <a:pt x="18084" y="15019"/>
                  </a:cubicBezTo>
                  <a:cubicBezTo>
                    <a:pt x="17079" y="14850"/>
                    <a:pt x="16326" y="14681"/>
                    <a:pt x="15823" y="14512"/>
                  </a:cubicBezTo>
                  <a:cubicBezTo>
                    <a:pt x="14316" y="14175"/>
                    <a:pt x="14065" y="13837"/>
                    <a:pt x="14065" y="13669"/>
                  </a:cubicBezTo>
                  <a:cubicBezTo>
                    <a:pt x="13814" y="13669"/>
                    <a:pt x="13814" y="13669"/>
                    <a:pt x="13814" y="13669"/>
                  </a:cubicBezTo>
                  <a:cubicBezTo>
                    <a:pt x="13814" y="13162"/>
                    <a:pt x="13814" y="13162"/>
                    <a:pt x="13814" y="13162"/>
                  </a:cubicBezTo>
                  <a:cubicBezTo>
                    <a:pt x="14819" y="12319"/>
                    <a:pt x="15572" y="11306"/>
                    <a:pt x="15572" y="10294"/>
                  </a:cubicBezTo>
                  <a:cubicBezTo>
                    <a:pt x="15572" y="10294"/>
                    <a:pt x="16577" y="7931"/>
                    <a:pt x="13814" y="6244"/>
                  </a:cubicBezTo>
                  <a:cubicBezTo>
                    <a:pt x="13563" y="6075"/>
                    <a:pt x="12307" y="5737"/>
                    <a:pt x="10800" y="5737"/>
                  </a:cubicBezTo>
                  <a:cubicBezTo>
                    <a:pt x="9795" y="5737"/>
                    <a:pt x="8540" y="5906"/>
                    <a:pt x="7535" y="6244"/>
                  </a:cubicBezTo>
                  <a:cubicBezTo>
                    <a:pt x="6028" y="6919"/>
                    <a:pt x="5023" y="9450"/>
                    <a:pt x="5023" y="9450"/>
                  </a:cubicBezTo>
                  <a:cubicBezTo>
                    <a:pt x="5023" y="9450"/>
                    <a:pt x="5274" y="9619"/>
                    <a:pt x="5777" y="9619"/>
                  </a:cubicBezTo>
                  <a:cubicBezTo>
                    <a:pt x="5777" y="9787"/>
                    <a:pt x="5777" y="10125"/>
                    <a:pt x="5777" y="10294"/>
                  </a:cubicBezTo>
                  <a:cubicBezTo>
                    <a:pt x="5777" y="11306"/>
                    <a:pt x="6530" y="12319"/>
                    <a:pt x="7535" y="13162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669"/>
                    <a:pt x="7535" y="13669"/>
                    <a:pt x="7535" y="13669"/>
                  </a:cubicBezTo>
                  <a:cubicBezTo>
                    <a:pt x="7535" y="13837"/>
                    <a:pt x="7033" y="14175"/>
                    <a:pt x="5526" y="14512"/>
                  </a:cubicBezTo>
                  <a:cubicBezTo>
                    <a:pt x="5274" y="14681"/>
                    <a:pt x="4521" y="14850"/>
                    <a:pt x="3516" y="15019"/>
                  </a:cubicBezTo>
                  <a:cubicBezTo>
                    <a:pt x="3516" y="15019"/>
                    <a:pt x="3516" y="15019"/>
                    <a:pt x="3516" y="15019"/>
                  </a:cubicBezTo>
                  <a:cubicBezTo>
                    <a:pt x="2512" y="15187"/>
                    <a:pt x="2009" y="15694"/>
                    <a:pt x="2009" y="16369"/>
                  </a:cubicBezTo>
                  <a:cubicBezTo>
                    <a:pt x="2009" y="17044"/>
                    <a:pt x="2009" y="17044"/>
                    <a:pt x="2009" y="17044"/>
                  </a:cubicBezTo>
                  <a:cubicBezTo>
                    <a:pt x="1507" y="17044"/>
                    <a:pt x="1507" y="17044"/>
                    <a:pt x="1507" y="17044"/>
                  </a:cubicBezTo>
                  <a:cubicBezTo>
                    <a:pt x="1507" y="1856"/>
                    <a:pt x="1507" y="1856"/>
                    <a:pt x="1507" y="1856"/>
                  </a:cubicBezTo>
                  <a:cubicBezTo>
                    <a:pt x="1507" y="1350"/>
                    <a:pt x="2009" y="844"/>
                    <a:pt x="2763" y="844"/>
                  </a:cubicBezTo>
                  <a:close/>
                  <a:moveTo>
                    <a:pt x="13060" y="8100"/>
                  </a:moveTo>
                  <a:cubicBezTo>
                    <a:pt x="12558" y="8100"/>
                    <a:pt x="11805" y="8269"/>
                    <a:pt x="10800" y="8437"/>
                  </a:cubicBezTo>
                  <a:cubicBezTo>
                    <a:pt x="9795" y="8775"/>
                    <a:pt x="9042" y="8944"/>
                    <a:pt x="8037" y="8944"/>
                  </a:cubicBezTo>
                  <a:cubicBezTo>
                    <a:pt x="7535" y="8944"/>
                    <a:pt x="7033" y="8944"/>
                    <a:pt x="6781" y="8944"/>
                  </a:cubicBezTo>
                  <a:cubicBezTo>
                    <a:pt x="6781" y="8775"/>
                    <a:pt x="6781" y="8606"/>
                    <a:pt x="7033" y="8437"/>
                  </a:cubicBezTo>
                  <a:cubicBezTo>
                    <a:pt x="7535" y="7594"/>
                    <a:pt x="8037" y="7087"/>
                    <a:pt x="8288" y="7087"/>
                  </a:cubicBezTo>
                  <a:cubicBezTo>
                    <a:pt x="9042" y="6750"/>
                    <a:pt x="9795" y="6581"/>
                    <a:pt x="10800" y="6581"/>
                  </a:cubicBezTo>
                  <a:cubicBezTo>
                    <a:pt x="12056" y="6581"/>
                    <a:pt x="12809" y="6919"/>
                    <a:pt x="13060" y="6919"/>
                  </a:cubicBezTo>
                  <a:cubicBezTo>
                    <a:pt x="13563" y="7425"/>
                    <a:pt x="14065" y="7762"/>
                    <a:pt x="14316" y="8269"/>
                  </a:cubicBezTo>
                  <a:cubicBezTo>
                    <a:pt x="14065" y="8100"/>
                    <a:pt x="13563" y="8100"/>
                    <a:pt x="13060" y="8100"/>
                  </a:cubicBezTo>
                  <a:close/>
                  <a:moveTo>
                    <a:pt x="7284" y="9787"/>
                  </a:moveTo>
                  <a:cubicBezTo>
                    <a:pt x="7535" y="9787"/>
                    <a:pt x="7786" y="9787"/>
                    <a:pt x="8037" y="9787"/>
                  </a:cubicBezTo>
                  <a:cubicBezTo>
                    <a:pt x="9042" y="9787"/>
                    <a:pt x="10047" y="9787"/>
                    <a:pt x="11302" y="9281"/>
                  </a:cubicBezTo>
                  <a:cubicBezTo>
                    <a:pt x="12307" y="9112"/>
                    <a:pt x="12809" y="8944"/>
                    <a:pt x="13060" y="8944"/>
                  </a:cubicBezTo>
                  <a:cubicBezTo>
                    <a:pt x="13563" y="8944"/>
                    <a:pt x="13814" y="9281"/>
                    <a:pt x="14065" y="9619"/>
                  </a:cubicBezTo>
                  <a:cubicBezTo>
                    <a:pt x="14065" y="9619"/>
                    <a:pt x="14316" y="9787"/>
                    <a:pt x="14316" y="9787"/>
                  </a:cubicBezTo>
                  <a:cubicBezTo>
                    <a:pt x="14316" y="9956"/>
                    <a:pt x="14316" y="10125"/>
                    <a:pt x="14316" y="10294"/>
                  </a:cubicBezTo>
                  <a:cubicBezTo>
                    <a:pt x="14316" y="10969"/>
                    <a:pt x="13814" y="11812"/>
                    <a:pt x="12809" y="12656"/>
                  </a:cubicBezTo>
                  <a:cubicBezTo>
                    <a:pt x="12056" y="13331"/>
                    <a:pt x="11051" y="13669"/>
                    <a:pt x="10800" y="13669"/>
                  </a:cubicBezTo>
                  <a:cubicBezTo>
                    <a:pt x="10298" y="13669"/>
                    <a:pt x="9544" y="13331"/>
                    <a:pt x="8540" y="12656"/>
                  </a:cubicBezTo>
                  <a:cubicBezTo>
                    <a:pt x="7786" y="11812"/>
                    <a:pt x="7033" y="10969"/>
                    <a:pt x="7033" y="10294"/>
                  </a:cubicBezTo>
                  <a:cubicBezTo>
                    <a:pt x="7033" y="10125"/>
                    <a:pt x="7284" y="9956"/>
                    <a:pt x="7284" y="9787"/>
                  </a:cubicBezTo>
                  <a:close/>
                  <a:moveTo>
                    <a:pt x="8791" y="14175"/>
                  </a:moveTo>
                  <a:cubicBezTo>
                    <a:pt x="8791" y="14175"/>
                    <a:pt x="8791" y="14006"/>
                    <a:pt x="8791" y="14006"/>
                  </a:cubicBezTo>
                  <a:cubicBezTo>
                    <a:pt x="8791" y="14006"/>
                    <a:pt x="8791" y="14006"/>
                    <a:pt x="8791" y="14006"/>
                  </a:cubicBezTo>
                  <a:cubicBezTo>
                    <a:pt x="9544" y="14344"/>
                    <a:pt x="10298" y="14512"/>
                    <a:pt x="10800" y="14512"/>
                  </a:cubicBezTo>
                  <a:cubicBezTo>
                    <a:pt x="11302" y="14512"/>
                    <a:pt x="12056" y="14344"/>
                    <a:pt x="12558" y="14006"/>
                  </a:cubicBezTo>
                  <a:cubicBezTo>
                    <a:pt x="12809" y="14006"/>
                    <a:pt x="12809" y="14006"/>
                    <a:pt x="12809" y="14006"/>
                  </a:cubicBezTo>
                  <a:cubicBezTo>
                    <a:pt x="12809" y="14006"/>
                    <a:pt x="12809" y="14175"/>
                    <a:pt x="12809" y="14175"/>
                  </a:cubicBezTo>
                  <a:cubicBezTo>
                    <a:pt x="13060" y="14512"/>
                    <a:pt x="13814" y="15019"/>
                    <a:pt x="15321" y="15356"/>
                  </a:cubicBezTo>
                  <a:cubicBezTo>
                    <a:pt x="15823" y="15525"/>
                    <a:pt x="16577" y="15694"/>
                    <a:pt x="17581" y="15862"/>
                  </a:cubicBezTo>
                  <a:cubicBezTo>
                    <a:pt x="17581" y="15862"/>
                    <a:pt x="17581" y="15862"/>
                    <a:pt x="17581" y="15862"/>
                  </a:cubicBezTo>
                  <a:cubicBezTo>
                    <a:pt x="17833" y="15862"/>
                    <a:pt x="18084" y="16031"/>
                    <a:pt x="18084" y="16369"/>
                  </a:cubicBezTo>
                  <a:cubicBezTo>
                    <a:pt x="18084" y="17044"/>
                    <a:pt x="18084" y="17044"/>
                    <a:pt x="18084" y="17044"/>
                  </a:cubicBezTo>
                  <a:cubicBezTo>
                    <a:pt x="3265" y="17044"/>
                    <a:pt x="3265" y="17044"/>
                    <a:pt x="3265" y="17044"/>
                  </a:cubicBezTo>
                  <a:cubicBezTo>
                    <a:pt x="3265" y="16369"/>
                    <a:pt x="3265" y="16369"/>
                    <a:pt x="3265" y="16369"/>
                  </a:cubicBezTo>
                  <a:cubicBezTo>
                    <a:pt x="3265" y="16031"/>
                    <a:pt x="3516" y="15862"/>
                    <a:pt x="3767" y="15862"/>
                  </a:cubicBezTo>
                  <a:cubicBezTo>
                    <a:pt x="4019" y="15862"/>
                    <a:pt x="4019" y="15862"/>
                    <a:pt x="4019" y="15862"/>
                  </a:cubicBezTo>
                  <a:cubicBezTo>
                    <a:pt x="4772" y="15694"/>
                    <a:pt x="5526" y="15525"/>
                    <a:pt x="6028" y="15356"/>
                  </a:cubicBezTo>
                  <a:cubicBezTo>
                    <a:pt x="7535" y="15019"/>
                    <a:pt x="8288" y="14512"/>
                    <a:pt x="8791" y="14175"/>
                  </a:cubicBezTo>
                  <a:close/>
                  <a:moveTo>
                    <a:pt x="18837" y="20756"/>
                  </a:moveTo>
                  <a:cubicBezTo>
                    <a:pt x="10800" y="20756"/>
                    <a:pt x="10800" y="20756"/>
                    <a:pt x="10800" y="20756"/>
                  </a:cubicBezTo>
                  <a:cubicBezTo>
                    <a:pt x="2763" y="20756"/>
                    <a:pt x="2763" y="20756"/>
                    <a:pt x="2763" y="20756"/>
                  </a:cubicBezTo>
                  <a:cubicBezTo>
                    <a:pt x="2009" y="20756"/>
                    <a:pt x="1507" y="20250"/>
                    <a:pt x="1507" y="19744"/>
                  </a:cubicBezTo>
                  <a:cubicBezTo>
                    <a:pt x="1507" y="18056"/>
                    <a:pt x="1507" y="18056"/>
                    <a:pt x="1507" y="18056"/>
                  </a:cubicBezTo>
                  <a:cubicBezTo>
                    <a:pt x="2009" y="18056"/>
                    <a:pt x="2009" y="18056"/>
                    <a:pt x="2009" y="18056"/>
                  </a:cubicBezTo>
                  <a:cubicBezTo>
                    <a:pt x="10800" y="18056"/>
                    <a:pt x="10800" y="18056"/>
                    <a:pt x="10800" y="18056"/>
                  </a:cubicBezTo>
                  <a:cubicBezTo>
                    <a:pt x="19340" y="18056"/>
                    <a:pt x="19340" y="18056"/>
                    <a:pt x="19340" y="18056"/>
                  </a:cubicBezTo>
                  <a:cubicBezTo>
                    <a:pt x="20093" y="18056"/>
                    <a:pt x="20093" y="18056"/>
                    <a:pt x="20093" y="18056"/>
                  </a:cubicBezTo>
                  <a:cubicBezTo>
                    <a:pt x="20093" y="19744"/>
                    <a:pt x="20093" y="19744"/>
                    <a:pt x="20093" y="19744"/>
                  </a:cubicBezTo>
                  <a:cubicBezTo>
                    <a:pt x="20093" y="20250"/>
                    <a:pt x="19591" y="20756"/>
                    <a:pt x="18837" y="20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6" name="形状"/>
            <p:cNvSpPr/>
            <p:nvPr/>
          </p:nvSpPr>
          <p:spPr>
            <a:xfrm>
              <a:off x="222348" y="671489"/>
              <a:ext cx="102282" cy="10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050"/>
                    <a:pt x="16200" y="0"/>
                    <a:pt x="10800" y="0"/>
                  </a:cubicBezTo>
                  <a:cubicBezTo>
                    <a:pt x="5400" y="0"/>
                    <a:pt x="0" y="405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lose/>
                  <a:moveTo>
                    <a:pt x="10800" y="13500"/>
                  </a:moveTo>
                  <a:cubicBezTo>
                    <a:pt x="9450" y="13500"/>
                    <a:pt x="6750" y="12150"/>
                    <a:pt x="6750" y="10800"/>
                  </a:cubicBezTo>
                  <a:cubicBezTo>
                    <a:pt x="6750" y="8100"/>
                    <a:pt x="9450" y="6750"/>
                    <a:pt x="10800" y="6750"/>
                  </a:cubicBezTo>
                  <a:cubicBezTo>
                    <a:pt x="12150" y="6750"/>
                    <a:pt x="14850" y="8100"/>
                    <a:pt x="14850" y="10800"/>
                  </a:cubicBezTo>
                  <a:cubicBezTo>
                    <a:pt x="14850" y="12150"/>
                    <a:pt x="12150" y="13500"/>
                    <a:pt x="10800" y="135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687" name="形状"/>
            <p:cNvSpPr/>
            <p:nvPr/>
          </p:nvSpPr>
          <p:spPr>
            <a:xfrm>
              <a:off x="324629" y="48915"/>
              <a:ext cx="168986" cy="15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0" y="17280"/>
                  </a:moveTo>
                  <a:cubicBezTo>
                    <a:pt x="7200" y="19872"/>
                    <a:pt x="9600" y="21600"/>
                    <a:pt x="9600" y="21600"/>
                  </a:cubicBezTo>
                  <a:cubicBezTo>
                    <a:pt x="10400" y="21600"/>
                    <a:pt x="10400" y="21600"/>
                    <a:pt x="10400" y="21600"/>
                  </a:cubicBezTo>
                  <a:cubicBezTo>
                    <a:pt x="12000" y="21600"/>
                    <a:pt x="12000" y="21600"/>
                    <a:pt x="12000" y="21600"/>
                  </a:cubicBezTo>
                  <a:cubicBezTo>
                    <a:pt x="12000" y="21600"/>
                    <a:pt x="14400" y="19872"/>
                    <a:pt x="16800" y="17280"/>
                  </a:cubicBezTo>
                  <a:cubicBezTo>
                    <a:pt x="20000" y="14688"/>
                    <a:pt x="21600" y="11232"/>
                    <a:pt x="21600" y="7776"/>
                  </a:cubicBezTo>
                  <a:cubicBezTo>
                    <a:pt x="21600" y="3456"/>
                    <a:pt x="18400" y="0"/>
                    <a:pt x="14400" y="0"/>
                  </a:cubicBezTo>
                  <a:cubicBezTo>
                    <a:pt x="12800" y="0"/>
                    <a:pt x="12000" y="0"/>
                    <a:pt x="10400" y="864"/>
                  </a:cubicBezTo>
                  <a:cubicBezTo>
                    <a:pt x="9600" y="0"/>
                    <a:pt x="8000" y="0"/>
                    <a:pt x="7200" y="0"/>
                  </a:cubicBezTo>
                  <a:cubicBezTo>
                    <a:pt x="3200" y="0"/>
                    <a:pt x="0" y="3456"/>
                    <a:pt x="0" y="7776"/>
                  </a:cubicBezTo>
                  <a:cubicBezTo>
                    <a:pt x="0" y="11232"/>
                    <a:pt x="1600" y="14688"/>
                    <a:pt x="4800" y="17280"/>
                  </a:cubicBezTo>
                  <a:close/>
                  <a:moveTo>
                    <a:pt x="7200" y="4320"/>
                  </a:moveTo>
                  <a:cubicBezTo>
                    <a:pt x="8000" y="4320"/>
                    <a:pt x="8800" y="5184"/>
                    <a:pt x="8800" y="5184"/>
                  </a:cubicBezTo>
                  <a:cubicBezTo>
                    <a:pt x="10400" y="6912"/>
                    <a:pt x="10400" y="6912"/>
                    <a:pt x="10400" y="6912"/>
                  </a:cubicBezTo>
                  <a:cubicBezTo>
                    <a:pt x="12000" y="5184"/>
                    <a:pt x="12000" y="5184"/>
                    <a:pt x="12000" y="5184"/>
                  </a:cubicBezTo>
                  <a:cubicBezTo>
                    <a:pt x="12800" y="5184"/>
                    <a:pt x="13600" y="4320"/>
                    <a:pt x="14400" y="4320"/>
                  </a:cubicBezTo>
                  <a:cubicBezTo>
                    <a:pt x="16000" y="4320"/>
                    <a:pt x="16800" y="6048"/>
                    <a:pt x="16800" y="7776"/>
                  </a:cubicBezTo>
                  <a:cubicBezTo>
                    <a:pt x="16800" y="11232"/>
                    <a:pt x="12800" y="14688"/>
                    <a:pt x="10400" y="16416"/>
                  </a:cubicBezTo>
                  <a:cubicBezTo>
                    <a:pt x="8000" y="14688"/>
                    <a:pt x="4000" y="11232"/>
                    <a:pt x="4000" y="7776"/>
                  </a:cubicBezTo>
                  <a:cubicBezTo>
                    <a:pt x="4000" y="6048"/>
                    <a:pt x="5600" y="4320"/>
                    <a:pt x="7200" y="4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</p:grpSp>
      <p:pic>
        <p:nvPicPr>
          <p:cNvPr id="689" name="未知.png" descr="未知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124373" y="4938434"/>
            <a:ext cx="990453" cy="101271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直接连接符 22"/>
          <p:cNvSpPr/>
          <p:nvPr/>
        </p:nvSpPr>
        <p:spPr>
          <a:xfrm flipH="1">
            <a:off x="16998962" y="5837854"/>
            <a:ext cx="290351" cy="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grpSp>
        <p:nvGrpSpPr>
          <p:cNvPr id="704" name="成组"/>
          <p:cNvGrpSpPr/>
          <p:nvPr/>
        </p:nvGrpSpPr>
        <p:grpSpPr>
          <a:xfrm>
            <a:off x="15393730" y="2989868"/>
            <a:ext cx="1466194" cy="847016"/>
            <a:chOff x="0" y="0"/>
            <a:chExt cx="1466192" cy="847014"/>
          </a:xfrm>
        </p:grpSpPr>
        <p:grpSp>
          <p:nvGrpSpPr>
            <p:cNvPr id="701" name="成组"/>
            <p:cNvGrpSpPr/>
            <p:nvPr/>
          </p:nvGrpSpPr>
          <p:grpSpPr>
            <a:xfrm>
              <a:off x="0" y="86953"/>
              <a:ext cx="453764" cy="673206"/>
              <a:chOff x="0" y="0"/>
              <a:chExt cx="453763" cy="673204"/>
            </a:xfrm>
          </p:grpSpPr>
          <p:sp>
            <p:nvSpPr>
              <p:cNvPr id="691" name="形状"/>
              <p:cNvSpPr/>
              <p:nvPr/>
            </p:nvSpPr>
            <p:spPr>
              <a:xfrm>
                <a:off x="18598" y="546746"/>
                <a:ext cx="420290" cy="111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73" y="1440"/>
                    </a:moveTo>
                    <a:lnTo>
                      <a:pt x="0" y="7200"/>
                    </a:lnTo>
                    <a:lnTo>
                      <a:pt x="573" y="19440"/>
                    </a:lnTo>
                    <a:lnTo>
                      <a:pt x="2294" y="21600"/>
                    </a:lnTo>
                    <a:lnTo>
                      <a:pt x="20262" y="21600"/>
                    </a:lnTo>
                    <a:lnTo>
                      <a:pt x="21600" y="16560"/>
                    </a:lnTo>
                    <a:lnTo>
                      <a:pt x="21600" y="0"/>
                    </a:lnTo>
                    <a:lnTo>
                      <a:pt x="573" y="1440"/>
                    </a:lnTo>
                    <a:close/>
                  </a:path>
                </a:pathLst>
              </a:custGeom>
              <a:solidFill>
                <a:srgbClr val="434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2" name="圆形"/>
              <p:cNvSpPr/>
              <p:nvPr/>
            </p:nvSpPr>
            <p:spPr>
              <a:xfrm>
                <a:off x="197127" y="572782"/>
                <a:ext cx="63232" cy="63232"/>
              </a:xfrm>
              <a:prstGeom prst="ellipse">
                <a:avLst/>
              </a:prstGeom>
              <a:solidFill>
                <a:srgbClr val="E6E9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3" name="形状"/>
              <p:cNvSpPr/>
              <p:nvPr/>
            </p:nvSpPr>
            <p:spPr>
              <a:xfrm>
                <a:off x="18598" y="14877"/>
                <a:ext cx="427729" cy="531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73" y="0"/>
                    </a:moveTo>
                    <a:lnTo>
                      <a:pt x="1878" y="0"/>
                    </a:lnTo>
                    <a:lnTo>
                      <a:pt x="188" y="906"/>
                    </a:lnTo>
                    <a:lnTo>
                      <a:pt x="0" y="21600"/>
                    </a:lnTo>
                    <a:lnTo>
                      <a:pt x="21224" y="21600"/>
                    </a:lnTo>
                    <a:lnTo>
                      <a:pt x="21600" y="20996"/>
                    </a:lnTo>
                    <a:lnTo>
                      <a:pt x="21600" y="2568"/>
                    </a:lnTo>
                    <a:lnTo>
                      <a:pt x="20473" y="0"/>
                    </a:lnTo>
                    <a:close/>
                  </a:path>
                </a:pathLst>
              </a:custGeom>
              <a:solidFill>
                <a:srgbClr val="5D9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4" name="形状"/>
              <p:cNvSpPr/>
              <p:nvPr/>
            </p:nvSpPr>
            <p:spPr>
              <a:xfrm>
                <a:off x="63230" y="409130"/>
                <a:ext cx="334744" cy="133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20" y="13200"/>
                    </a:moveTo>
                    <a:lnTo>
                      <a:pt x="14640" y="6000"/>
                    </a:lnTo>
                    <a:lnTo>
                      <a:pt x="13680" y="0"/>
                    </a:lnTo>
                    <a:lnTo>
                      <a:pt x="10320" y="5400"/>
                    </a:lnTo>
                    <a:lnTo>
                      <a:pt x="7920" y="1800"/>
                    </a:lnTo>
                    <a:lnTo>
                      <a:pt x="4800" y="7800"/>
                    </a:lnTo>
                    <a:lnTo>
                      <a:pt x="0" y="13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120" y="13200"/>
                    </a:lnTo>
                    <a:close/>
                  </a:path>
                </a:pathLst>
              </a:custGeom>
              <a:solidFill>
                <a:srgbClr val="48CF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5" name="形状"/>
              <p:cNvSpPr/>
              <p:nvPr/>
            </p:nvSpPr>
            <p:spPr>
              <a:xfrm>
                <a:off x="122740" y="193407"/>
                <a:ext cx="200847" cy="10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00" y="7200"/>
                    </a:moveTo>
                    <a:lnTo>
                      <a:pt x="14800" y="0"/>
                    </a:lnTo>
                    <a:lnTo>
                      <a:pt x="6800" y="0"/>
                    </a:lnTo>
                    <a:lnTo>
                      <a:pt x="1600" y="8800"/>
                    </a:lnTo>
                    <a:lnTo>
                      <a:pt x="0" y="19200"/>
                    </a:lnTo>
                    <a:lnTo>
                      <a:pt x="5200" y="21600"/>
                    </a:lnTo>
                    <a:lnTo>
                      <a:pt x="13200" y="16800"/>
                    </a:lnTo>
                    <a:lnTo>
                      <a:pt x="16000" y="15200"/>
                    </a:lnTo>
                    <a:lnTo>
                      <a:pt x="21600" y="18400"/>
                    </a:lnTo>
                    <a:lnTo>
                      <a:pt x="19200" y="7200"/>
                    </a:lnTo>
                    <a:close/>
                  </a:path>
                </a:pathLst>
              </a:custGeom>
              <a:solidFill>
                <a:srgbClr val="96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6" name="形状"/>
              <p:cNvSpPr/>
              <p:nvPr/>
            </p:nvSpPr>
            <p:spPr>
              <a:xfrm>
                <a:off x="137617" y="264074"/>
                <a:ext cx="174813" cy="16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545" y="0"/>
                    </a:moveTo>
                    <a:lnTo>
                      <a:pt x="9191" y="3360"/>
                    </a:lnTo>
                    <a:lnTo>
                      <a:pt x="919" y="4320"/>
                    </a:lnTo>
                    <a:lnTo>
                      <a:pt x="0" y="10080"/>
                    </a:lnTo>
                    <a:lnTo>
                      <a:pt x="7353" y="21120"/>
                    </a:lnTo>
                    <a:lnTo>
                      <a:pt x="14706" y="21600"/>
                    </a:lnTo>
                    <a:lnTo>
                      <a:pt x="20221" y="15360"/>
                    </a:lnTo>
                    <a:lnTo>
                      <a:pt x="21600" y="3360"/>
                    </a:lnTo>
                    <a:lnTo>
                      <a:pt x="16545" y="0"/>
                    </a:lnTo>
                    <a:close/>
                  </a:path>
                </a:pathLst>
              </a:custGeom>
              <a:solidFill>
                <a:srgbClr val="EAC6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7" name="形状"/>
              <p:cNvSpPr/>
              <p:nvPr/>
            </p:nvSpPr>
            <p:spPr>
              <a:xfrm>
                <a:off x="282672" y="55789"/>
                <a:ext cx="115302" cy="10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6" y="2979"/>
                    </a:moveTo>
                    <a:lnTo>
                      <a:pt x="17419" y="0"/>
                    </a:lnTo>
                    <a:lnTo>
                      <a:pt x="14632" y="0"/>
                    </a:lnTo>
                    <a:lnTo>
                      <a:pt x="10452" y="2234"/>
                    </a:lnTo>
                    <a:lnTo>
                      <a:pt x="10452" y="1490"/>
                    </a:lnTo>
                    <a:lnTo>
                      <a:pt x="7665" y="0"/>
                    </a:lnTo>
                    <a:lnTo>
                      <a:pt x="4877" y="0"/>
                    </a:lnTo>
                    <a:lnTo>
                      <a:pt x="697" y="2234"/>
                    </a:lnTo>
                    <a:lnTo>
                      <a:pt x="0" y="5214"/>
                    </a:lnTo>
                    <a:lnTo>
                      <a:pt x="697" y="8938"/>
                    </a:lnTo>
                    <a:lnTo>
                      <a:pt x="3484" y="14152"/>
                    </a:lnTo>
                    <a:lnTo>
                      <a:pt x="6968" y="17876"/>
                    </a:lnTo>
                    <a:lnTo>
                      <a:pt x="11845" y="21600"/>
                    </a:lnTo>
                    <a:lnTo>
                      <a:pt x="18813" y="14152"/>
                    </a:lnTo>
                    <a:lnTo>
                      <a:pt x="21600" y="6703"/>
                    </a:lnTo>
                    <a:lnTo>
                      <a:pt x="20206" y="2979"/>
                    </a:lnTo>
                    <a:close/>
                  </a:path>
                </a:pathLst>
              </a:custGeom>
              <a:solidFill>
                <a:srgbClr val="ED55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8" name="形状"/>
              <p:cNvSpPr/>
              <p:nvPr/>
            </p:nvSpPr>
            <p:spPr>
              <a:xfrm>
                <a:off x="0" y="-1"/>
                <a:ext cx="453764" cy="673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37" y="0"/>
                    </a:moveTo>
                    <a:cubicBezTo>
                      <a:pt x="2763" y="0"/>
                      <a:pt x="2763" y="0"/>
                      <a:pt x="2763" y="0"/>
                    </a:cubicBezTo>
                    <a:cubicBezTo>
                      <a:pt x="1256" y="0"/>
                      <a:pt x="0" y="844"/>
                      <a:pt x="0" y="1856"/>
                    </a:cubicBezTo>
                    <a:cubicBezTo>
                      <a:pt x="0" y="19744"/>
                      <a:pt x="0" y="19744"/>
                      <a:pt x="0" y="19744"/>
                    </a:cubicBezTo>
                    <a:cubicBezTo>
                      <a:pt x="0" y="20756"/>
                      <a:pt x="1256" y="21600"/>
                      <a:pt x="2763" y="21600"/>
                    </a:cubicBezTo>
                    <a:cubicBezTo>
                      <a:pt x="18837" y="21600"/>
                      <a:pt x="18837" y="21600"/>
                      <a:pt x="18837" y="21600"/>
                    </a:cubicBezTo>
                    <a:cubicBezTo>
                      <a:pt x="20344" y="21600"/>
                      <a:pt x="21600" y="20756"/>
                      <a:pt x="21600" y="19744"/>
                    </a:cubicBezTo>
                    <a:cubicBezTo>
                      <a:pt x="21600" y="1856"/>
                      <a:pt x="21600" y="1856"/>
                      <a:pt x="21600" y="1856"/>
                    </a:cubicBezTo>
                    <a:cubicBezTo>
                      <a:pt x="21600" y="844"/>
                      <a:pt x="20344" y="0"/>
                      <a:pt x="18837" y="0"/>
                    </a:cubicBezTo>
                    <a:close/>
                    <a:moveTo>
                      <a:pt x="2763" y="844"/>
                    </a:moveTo>
                    <a:cubicBezTo>
                      <a:pt x="18837" y="844"/>
                      <a:pt x="18837" y="844"/>
                      <a:pt x="18837" y="844"/>
                    </a:cubicBezTo>
                    <a:cubicBezTo>
                      <a:pt x="19591" y="844"/>
                      <a:pt x="20093" y="1350"/>
                      <a:pt x="20093" y="1856"/>
                    </a:cubicBezTo>
                    <a:cubicBezTo>
                      <a:pt x="20093" y="17044"/>
                      <a:pt x="20093" y="17044"/>
                      <a:pt x="20093" y="17044"/>
                    </a:cubicBezTo>
                    <a:cubicBezTo>
                      <a:pt x="19340" y="17044"/>
                      <a:pt x="19340" y="17044"/>
                      <a:pt x="19340" y="17044"/>
                    </a:cubicBezTo>
                    <a:cubicBezTo>
                      <a:pt x="19340" y="16369"/>
                      <a:pt x="19340" y="16369"/>
                      <a:pt x="19340" y="16369"/>
                    </a:cubicBezTo>
                    <a:cubicBezTo>
                      <a:pt x="19340" y="15694"/>
                      <a:pt x="18837" y="15187"/>
                      <a:pt x="18084" y="15019"/>
                    </a:cubicBezTo>
                    <a:cubicBezTo>
                      <a:pt x="18084" y="15019"/>
                      <a:pt x="18084" y="15019"/>
                      <a:pt x="18084" y="15019"/>
                    </a:cubicBezTo>
                    <a:cubicBezTo>
                      <a:pt x="17079" y="14850"/>
                      <a:pt x="16326" y="14681"/>
                      <a:pt x="15823" y="14512"/>
                    </a:cubicBezTo>
                    <a:cubicBezTo>
                      <a:pt x="14316" y="14175"/>
                      <a:pt x="14065" y="13837"/>
                      <a:pt x="14065" y="13669"/>
                    </a:cubicBezTo>
                    <a:cubicBezTo>
                      <a:pt x="13814" y="13669"/>
                      <a:pt x="13814" y="13669"/>
                      <a:pt x="13814" y="13669"/>
                    </a:cubicBezTo>
                    <a:cubicBezTo>
                      <a:pt x="13814" y="13162"/>
                      <a:pt x="13814" y="13162"/>
                      <a:pt x="13814" y="13162"/>
                    </a:cubicBezTo>
                    <a:cubicBezTo>
                      <a:pt x="14819" y="12319"/>
                      <a:pt x="15572" y="11306"/>
                      <a:pt x="15572" y="10294"/>
                    </a:cubicBezTo>
                    <a:cubicBezTo>
                      <a:pt x="15572" y="10294"/>
                      <a:pt x="16577" y="7931"/>
                      <a:pt x="13814" y="6244"/>
                    </a:cubicBezTo>
                    <a:cubicBezTo>
                      <a:pt x="13563" y="6075"/>
                      <a:pt x="12307" y="5737"/>
                      <a:pt x="10800" y="5737"/>
                    </a:cubicBezTo>
                    <a:cubicBezTo>
                      <a:pt x="9795" y="5737"/>
                      <a:pt x="8540" y="5906"/>
                      <a:pt x="7535" y="6244"/>
                    </a:cubicBezTo>
                    <a:cubicBezTo>
                      <a:pt x="6028" y="6919"/>
                      <a:pt x="5023" y="9450"/>
                      <a:pt x="5023" y="9450"/>
                    </a:cubicBezTo>
                    <a:cubicBezTo>
                      <a:pt x="5023" y="9450"/>
                      <a:pt x="5274" y="9619"/>
                      <a:pt x="5777" y="9619"/>
                    </a:cubicBezTo>
                    <a:cubicBezTo>
                      <a:pt x="5777" y="9787"/>
                      <a:pt x="5777" y="10125"/>
                      <a:pt x="5777" y="10294"/>
                    </a:cubicBezTo>
                    <a:cubicBezTo>
                      <a:pt x="5777" y="11306"/>
                      <a:pt x="6530" y="12319"/>
                      <a:pt x="7535" y="13162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837"/>
                      <a:pt x="7033" y="14175"/>
                      <a:pt x="5526" y="14512"/>
                    </a:cubicBezTo>
                    <a:cubicBezTo>
                      <a:pt x="5274" y="14681"/>
                      <a:pt x="4521" y="14850"/>
                      <a:pt x="3516" y="15019"/>
                    </a:cubicBezTo>
                    <a:cubicBezTo>
                      <a:pt x="3516" y="15019"/>
                      <a:pt x="3516" y="15019"/>
                      <a:pt x="3516" y="15019"/>
                    </a:cubicBezTo>
                    <a:cubicBezTo>
                      <a:pt x="2512" y="15187"/>
                      <a:pt x="2009" y="15694"/>
                      <a:pt x="2009" y="16369"/>
                    </a:cubicBezTo>
                    <a:cubicBezTo>
                      <a:pt x="2009" y="17044"/>
                      <a:pt x="2009" y="17044"/>
                      <a:pt x="2009" y="17044"/>
                    </a:cubicBezTo>
                    <a:cubicBezTo>
                      <a:pt x="1507" y="17044"/>
                      <a:pt x="1507" y="17044"/>
                      <a:pt x="1507" y="17044"/>
                    </a:cubicBezTo>
                    <a:cubicBezTo>
                      <a:pt x="1507" y="1856"/>
                      <a:pt x="1507" y="1856"/>
                      <a:pt x="1507" y="1856"/>
                    </a:cubicBezTo>
                    <a:cubicBezTo>
                      <a:pt x="1507" y="1350"/>
                      <a:pt x="2009" y="844"/>
                      <a:pt x="2763" y="844"/>
                    </a:cubicBezTo>
                    <a:close/>
                    <a:moveTo>
                      <a:pt x="13060" y="8100"/>
                    </a:moveTo>
                    <a:cubicBezTo>
                      <a:pt x="12558" y="8100"/>
                      <a:pt x="11805" y="8269"/>
                      <a:pt x="10800" y="8437"/>
                    </a:cubicBezTo>
                    <a:cubicBezTo>
                      <a:pt x="9795" y="8775"/>
                      <a:pt x="9042" y="8944"/>
                      <a:pt x="8037" y="8944"/>
                    </a:cubicBezTo>
                    <a:cubicBezTo>
                      <a:pt x="7535" y="8944"/>
                      <a:pt x="7033" y="8944"/>
                      <a:pt x="6781" y="8944"/>
                    </a:cubicBezTo>
                    <a:cubicBezTo>
                      <a:pt x="6781" y="8775"/>
                      <a:pt x="6781" y="8606"/>
                      <a:pt x="7033" y="8437"/>
                    </a:cubicBezTo>
                    <a:cubicBezTo>
                      <a:pt x="7535" y="7594"/>
                      <a:pt x="8037" y="7087"/>
                      <a:pt x="8288" y="7087"/>
                    </a:cubicBezTo>
                    <a:cubicBezTo>
                      <a:pt x="9042" y="6750"/>
                      <a:pt x="9795" y="6581"/>
                      <a:pt x="10800" y="6581"/>
                    </a:cubicBezTo>
                    <a:cubicBezTo>
                      <a:pt x="12056" y="6581"/>
                      <a:pt x="12809" y="6919"/>
                      <a:pt x="13060" y="6919"/>
                    </a:cubicBezTo>
                    <a:cubicBezTo>
                      <a:pt x="13563" y="7425"/>
                      <a:pt x="14065" y="7762"/>
                      <a:pt x="14316" y="8269"/>
                    </a:cubicBezTo>
                    <a:cubicBezTo>
                      <a:pt x="14065" y="8100"/>
                      <a:pt x="13563" y="8100"/>
                      <a:pt x="13060" y="8100"/>
                    </a:cubicBezTo>
                    <a:close/>
                    <a:moveTo>
                      <a:pt x="7284" y="9787"/>
                    </a:moveTo>
                    <a:cubicBezTo>
                      <a:pt x="7535" y="9787"/>
                      <a:pt x="7786" y="9787"/>
                      <a:pt x="8037" y="9787"/>
                    </a:cubicBezTo>
                    <a:cubicBezTo>
                      <a:pt x="9042" y="9787"/>
                      <a:pt x="10047" y="9787"/>
                      <a:pt x="11302" y="9281"/>
                    </a:cubicBezTo>
                    <a:cubicBezTo>
                      <a:pt x="12307" y="9112"/>
                      <a:pt x="12809" y="8944"/>
                      <a:pt x="13060" y="8944"/>
                    </a:cubicBezTo>
                    <a:cubicBezTo>
                      <a:pt x="13563" y="8944"/>
                      <a:pt x="13814" y="9281"/>
                      <a:pt x="14065" y="9619"/>
                    </a:cubicBezTo>
                    <a:cubicBezTo>
                      <a:pt x="14065" y="9619"/>
                      <a:pt x="14316" y="9787"/>
                      <a:pt x="14316" y="9787"/>
                    </a:cubicBezTo>
                    <a:cubicBezTo>
                      <a:pt x="14316" y="9956"/>
                      <a:pt x="14316" y="10125"/>
                      <a:pt x="14316" y="10294"/>
                    </a:cubicBezTo>
                    <a:cubicBezTo>
                      <a:pt x="14316" y="10969"/>
                      <a:pt x="13814" y="11812"/>
                      <a:pt x="12809" y="12656"/>
                    </a:cubicBezTo>
                    <a:cubicBezTo>
                      <a:pt x="12056" y="13331"/>
                      <a:pt x="11051" y="13669"/>
                      <a:pt x="10800" y="13669"/>
                    </a:cubicBezTo>
                    <a:cubicBezTo>
                      <a:pt x="10298" y="13669"/>
                      <a:pt x="9544" y="13331"/>
                      <a:pt x="8540" y="12656"/>
                    </a:cubicBezTo>
                    <a:cubicBezTo>
                      <a:pt x="7786" y="11812"/>
                      <a:pt x="7033" y="10969"/>
                      <a:pt x="7033" y="10294"/>
                    </a:cubicBezTo>
                    <a:cubicBezTo>
                      <a:pt x="7033" y="10125"/>
                      <a:pt x="7284" y="9956"/>
                      <a:pt x="7284" y="9787"/>
                    </a:cubicBezTo>
                    <a:close/>
                    <a:moveTo>
                      <a:pt x="8791" y="14175"/>
                    </a:moveTo>
                    <a:cubicBezTo>
                      <a:pt x="8791" y="14175"/>
                      <a:pt x="8791" y="14006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9544" y="14344"/>
                      <a:pt x="10298" y="14512"/>
                      <a:pt x="10800" y="14512"/>
                    </a:cubicBezTo>
                    <a:cubicBezTo>
                      <a:pt x="11302" y="14512"/>
                      <a:pt x="12056" y="14344"/>
                      <a:pt x="12558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2809" y="14006"/>
                      <a:pt x="12809" y="14175"/>
                      <a:pt x="12809" y="14175"/>
                    </a:cubicBezTo>
                    <a:cubicBezTo>
                      <a:pt x="13060" y="14512"/>
                      <a:pt x="13814" y="15019"/>
                      <a:pt x="15321" y="15356"/>
                    </a:cubicBezTo>
                    <a:cubicBezTo>
                      <a:pt x="15823" y="15525"/>
                      <a:pt x="16577" y="15694"/>
                      <a:pt x="17581" y="15862"/>
                    </a:cubicBezTo>
                    <a:cubicBezTo>
                      <a:pt x="17581" y="15862"/>
                      <a:pt x="17581" y="15862"/>
                      <a:pt x="17581" y="15862"/>
                    </a:cubicBezTo>
                    <a:cubicBezTo>
                      <a:pt x="17833" y="15862"/>
                      <a:pt x="18084" y="16031"/>
                      <a:pt x="18084" y="16369"/>
                    </a:cubicBezTo>
                    <a:cubicBezTo>
                      <a:pt x="18084" y="17044"/>
                      <a:pt x="18084" y="17044"/>
                      <a:pt x="18084" y="17044"/>
                    </a:cubicBezTo>
                    <a:cubicBezTo>
                      <a:pt x="3265" y="17044"/>
                      <a:pt x="3265" y="17044"/>
                      <a:pt x="3265" y="17044"/>
                    </a:cubicBezTo>
                    <a:cubicBezTo>
                      <a:pt x="3265" y="16369"/>
                      <a:pt x="3265" y="16369"/>
                      <a:pt x="3265" y="16369"/>
                    </a:cubicBezTo>
                    <a:cubicBezTo>
                      <a:pt x="3265" y="16031"/>
                      <a:pt x="3516" y="15862"/>
                      <a:pt x="3767" y="15862"/>
                    </a:cubicBezTo>
                    <a:cubicBezTo>
                      <a:pt x="4019" y="15862"/>
                      <a:pt x="4019" y="15862"/>
                      <a:pt x="4019" y="15862"/>
                    </a:cubicBezTo>
                    <a:cubicBezTo>
                      <a:pt x="4772" y="15694"/>
                      <a:pt x="5526" y="15525"/>
                      <a:pt x="6028" y="15356"/>
                    </a:cubicBezTo>
                    <a:cubicBezTo>
                      <a:pt x="7535" y="15019"/>
                      <a:pt x="8288" y="14512"/>
                      <a:pt x="8791" y="14175"/>
                    </a:cubicBezTo>
                    <a:close/>
                    <a:moveTo>
                      <a:pt x="18837" y="20756"/>
                    </a:moveTo>
                    <a:cubicBezTo>
                      <a:pt x="10800" y="20756"/>
                      <a:pt x="10800" y="20756"/>
                      <a:pt x="10800" y="20756"/>
                    </a:cubicBezTo>
                    <a:cubicBezTo>
                      <a:pt x="2763" y="20756"/>
                      <a:pt x="2763" y="20756"/>
                      <a:pt x="2763" y="20756"/>
                    </a:cubicBezTo>
                    <a:cubicBezTo>
                      <a:pt x="2009" y="20756"/>
                      <a:pt x="1507" y="20250"/>
                      <a:pt x="1507" y="19744"/>
                    </a:cubicBezTo>
                    <a:cubicBezTo>
                      <a:pt x="1507" y="18056"/>
                      <a:pt x="1507" y="18056"/>
                      <a:pt x="1507" y="18056"/>
                    </a:cubicBezTo>
                    <a:cubicBezTo>
                      <a:pt x="2009" y="18056"/>
                      <a:pt x="2009" y="18056"/>
                      <a:pt x="2009" y="18056"/>
                    </a:cubicBezTo>
                    <a:cubicBezTo>
                      <a:pt x="10800" y="18056"/>
                      <a:pt x="10800" y="18056"/>
                      <a:pt x="10800" y="18056"/>
                    </a:cubicBezTo>
                    <a:cubicBezTo>
                      <a:pt x="19340" y="18056"/>
                      <a:pt x="19340" y="18056"/>
                      <a:pt x="19340" y="18056"/>
                    </a:cubicBezTo>
                    <a:cubicBezTo>
                      <a:pt x="20093" y="18056"/>
                      <a:pt x="20093" y="18056"/>
                      <a:pt x="20093" y="18056"/>
                    </a:cubicBezTo>
                    <a:cubicBezTo>
                      <a:pt x="20093" y="19744"/>
                      <a:pt x="20093" y="19744"/>
                      <a:pt x="20093" y="19744"/>
                    </a:cubicBezTo>
                    <a:cubicBezTo>
                      <a:pt x="20093" y="20250"/>
                      <a:pt x="19591" y="20756"/>
                      <a:pt x="18837" y="20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699" name="形状"/>
              <p:cNvSpPr/>
              <p:nvPr/>
            </p:nvSpPr>
            <p:spPr>
              <a:xfrm>
                <a:off x="185968" y="561623"/>
                <a:ext cx="85548" cy="8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050"/>
                      <a:pt x="16200" y="0"/>
                      <a:pt x="10800" y="0"/>
                    </a:cubicBezTo>
                    <a:cubicBezTo>
                      <a:pt x="5400" y="0"/>
                      <a:pt x="0" y="405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lose/>
                    <a:moveTo>
                      <a:pt x="10800" y="13500"/>
                    </a:moveTo>
                    <a:cubicBezTo>
                      <a:pt x="9450" y="13500"/>
                      <a:pt x="6750" y="12150"/>
                      <a:pt x="6750" y="10800"/>
                    </a:cubicBezTo>
                    <a:cubicBezTo>
                      <a:pt x="6750" y="8100"/>
                      <a:pt x="9450" y="6750"/>
                      <a:pt x="10800" y="6750"/>
                    </a:cubicBezTo>
                    <a:cubicBezTo>
                      <a:pt x="12150" y="6750"/>
                      <a:pt x="14850" y="8100"/>
                      <a:pt x="14850" y="10800"/>
                    </a:cubicBezTo>
                    <a:cubicBezTo>
                      <a:pt x="14850" y="12150"/>
                      <a:pt x="12150" y="13500"/>
                      <a:pt x="10800" y="13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00" name="形状"/>
              <p:cNvSpPr/>
              <p:nvPr/>
            </p:nvSpPr>
            <p:spPr>
              <a:xfrm>
                <a:off x="271515" y="40911"/>
                <a:ext cx="141337" cy="1301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17280"/>
                    </a:moveTo>
                    <a:cubicBezTo>
                      <a:pt x="7200" y="19872"/>
                      <a:pt x="9600" y="21600"/>
                      <a:pt x="9600" y="21600"/>
                    </a:cubicBezTo>
                    <a:cubicBezTo>
                      <a:pt x="10400" y="21600"/>
                      <a:pt x="10400" y="21600"/>
                      <a:pt x="10400" y="21600"/>
                    </a:cubicBezTo>
                    <a:cubicBezTo>
                      <a:pt x="12000" y="21600"/>
                      <a:pt x="12000" y="21600"/>
                      <a:pt x="12000" y="21600"/>
                    </a:cubicBezTo>
                    <a:cubicBezTo>
                      <a:pt x="12000" y="21600"/>
                      <a:pt x="14400" y="19872"/>
                      <a:pt x="16800" y="17280"/>
                    </a:cubicBezTo>
                    <a:cubicBezTo>
                      <a:pt x="20000" y="14688"/>
                      <a:pt x="21600" y="11232"/>
                      <a:pt x="21600" y="7776"/>
                    </a:cubicBezTo>
                    <a:cubicBezTo>
                      <a:pt x="21600" y="3456"/>
                      <a:pt x="18400" y="0"/>
                      <a:pt x="14400" y="0"/>
                    </a:cubicBezTo>
                    <a:cubicBezTo>
                      <a:pt x="12800" y="0"/>
                      <a:pt x="12000" y="0"/>
                      <a:pt x="10400" y="864"/>
                    </a:cubicBezTo>
                    <a:cubicBezTo>
                      <a:pt x="9600" y="0"/>
                      <a:pt x="8000" y="0"/>
                      <a:pt x="7200" y="0"/>
                    </a:cubicBezTo>
                    <a:cubicBezTo>
                      <a:pt x="3200" y="0"/>
                      <a:pt x="0" y="3456"/>
                      <a:pt x="0" y="7776"/>
                    </a:cubicBezTo>
                    <a:cubicBezTo>
                      <a:pt x="0" y="11232"/>
                      <a:pt x="1600" y="14688"/>
                      <a:pt x="4800" y="17280"/>
                    </a:cubicBezTo>
                    <a:close/>
                    <a:moveTo>
                      <a:pt x="7200" y="4320"/>
                    </a:moveTo>
                    <a:cubicBezTo>
                      <a:pt x="8000" y="4320"/>
                      <a:pt x="8800" y="5184"/>
                      <a:pt x="8800" y="5184"/>
                    </a:cubicBezTo>
                    <a:cubicBezTo>
                      <a:pt x="10400" y="6912"/>
                      <a:pt x="10400" y="6912"/>
                      <a:pt x="10400" y="6912"/>
                    </a:cubicBezTo>
                    <a:cubicBezTo>
                      <a:pt x="12000" y="5184"/>
                      <a:pt x="12000" y="5184"/>
                      <a:pt x="12000" y="5184"/>
                    </a:cubicBezTo>
                    <a:cubicBezTo>
                      <a:pt x="12800" y="5184"/>
                      <a:pt x="13600" y="4320"/>
                      <a:pt x="14400" y="4320"/>
                    </a:cubicBezTo>
                    <a:cubicBezTo>
                      <a:pt x="16000" y="4320"/>
                      <a:pt x="16800" y="6048"/>
                      <a:pt x="16800" y="7776"/>
                    </a:cubicBezTo>
                    <a:cubicBezTo>
                      <a:pt x="16800" y="11232"/>
                      <a:pt x="12800" y="14688"/>
                      <a:pt x="10400" y="16416"/>
                    </a:cubicBezTo>
                    <a:cubicBezTo>
                      <a:pt x="8000" y="14688"/>
                      <a:pt x="4000" y="11232"/>
                      <a:pt x="4000" y="7776"/>
                    </a:cubicBezTo>
                    <a:cubicBezTo>
                      <a:pt x="4000" y="6048"/>
                      <a:pt x="5600" y="4320"/>
                      <a:pt x="7200" y="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</p:grpSp>
        <p:pic>
          <p:nvPicPr>
            <p:cNvPr id="702" name="未知.png" descr="未知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637794" y="0"/>
              <a:ext cx="828399" cy="847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3" name="直接连接符 22"/>
            <p:cNvSpPr/>
            <p:nvPr/>
          </p:nvSpPr>
          <p:spPr>
            <a:xfrm flipH="1">
              <a:off x="480894" y="423555"/>
              <a:ext cx="242845" cy="1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</p:grpSp>
      <p:grpSp>
        <p:nvGrpSpPr>
          <p:cNvPr id="718" name="成组"/>
          <p:cNvGrpSpPr/>
          <p:nvPr/>
        </p:nvGrpSpPr>
        <p:grpSpPr>
          <a:xfrm>
            <a:off x="5992994" y="5195513"/>
            <a:ext cx="1466194" cy="847015"/>
            <a:chOff x="0" y="0"/>
            <a:chExt cx="1466192" cy="847014"/>
          </a:xfrm>
        </p:grpSpPr>
        <p:grpSp>
          <p:nvGrpSpPr>
            <p:cNvPr id="715" name="成组"/>
            <p:cNvGrpSpPr/>
            <p:nvPr/>
          </p:nvGrpSpPr>
          <p:grpSpPr>
            <a:xfrm>
              <a:off x="0" y="86953"/>
              <a:ext cx="453764" cy="673206"/>
              <a:chOff x="0" y="0"/>
              <a:chExt cx="453763" cy="673204"/>
            </a:xfrm>
          </p:grpSpPr>
          <p:sp>
            <p:nvSpPr>
              <p:cNvPr id="705" name="形状"/>
              <p:cNvSpPr/>
              <p:nvPr/>
            </p:nvSpPr>
            <p:spPr>
              <a:xfrm>
                <a:off x="18598" y="546746"/>
                <a:ext cx="420290" cy="111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73" y="1440"/>
                    </a:moveTo>
                    <a:lnTo>
                      <a:pt x="0" y="7200"/>
                    </a:lnTo>
                    <a:lnTo>
                      <a:pt x="573" y="19440"/>
                    </a:lnTo>
                    <a:lnTo>
                      <a:pt x="2294" y="21600"/>
                    </a:lnTo>
                    <a:lnTo>
                      <a:pt x="20262" y="21600"/>
                    </a:lnTo>
                    <a:lnTo>
                      <a:pt x="21600" y="16560"/>
                    </a:lnTo>
                    <a:lnTo>
                      <a:pt x="21600" y="0"/>
                    </a:lnTo>
                    <a:lnTo>
                      <a:pt x="573" y="1440"/>
                    </a:lnTo>
                    <a:close/>
                  </a:path>
                </a:pathLst>
              </a:custGeom>
              <a:solidFill>
                <a:srgbClr val="434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06" name="圆形"/>
              <p:cNvSpPr/>
              <p:nvPr/>
            </p:nvSpPr>
            <p:spPr>
              <a:xfrm>
                <a:off x="197127" y="572782"/>
                <a:ext cx="63232" cy="63232"/>
              </a:xfrm>
              <a:prstGeom prst="ellipse">
                <a:avLst/>
              </a:prstGeom>
              <a:solidFill>
                <a:srgbClr val="E6E9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07" name="形状"/>
              <p:cNvSpPr/>
              <p:nvPr/>
            </p:nvSpPr>
            <p:spPr>
              <a:xfrm>
                <a:off x="18598" y="14877"/>
                <a:ext cx="427729" cy="531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73" y="0"/>
                    </a:moveTo>
                    <a:lnTo>
                      <a:pt x="1878" y="0"/>
                    </a:lnTo>
                    <a:lnTo>
                      <a:pt x="188" y="906"/>
                    </a:lnTo>
                    <a:lnTo>
                      <a:pt x="0" y="21600"/>
                    </a:lnTo>
                    <a:lnTo>
                      <a:pt x="21224" y="21600"/>
                    </a:lnTo>
                    <a:lnTo>
                      <a:pt x="21600" y="20996"/>
                    </a:lnTo>
                    <a:lnTo>
                      <a:pt x="21600" y="2568"/>
                    </a:lnTo>
                    <a:lnTo>
                      <a:pt x="20473" y="0"/>
                    </a:lnTo>
                    <a:close/>
                  </a:path>
                </a:pathLst>
              </a:custGeom>
              <a:solidFill>
                <a:srgbClr val="5D9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08" name="形状"/>
              <p:cNvSpPr/>
              <p:nvPr/>
            </p:nvSpPr>
            <p:spPr>
              <a:xfrm>
                <a:off x="63230" y="409130"/>
                <a:ext cx="334744" cy="133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20" y="13200"/>
                    </a:moveTo>
                    <a:lnTo>
                      <a:pt x="14640" y="6000"/>
                    </a:lnTo>
                    <a:lnTo>
                      <a:pt x="13680" y="0"/>
                    </a:lnTo>
                    <a:lnTo>
                      <a:pt x="10320" y="5400"/>
                    </a:lnTo>
                    <a:lnTo>
                      <a:pt x="7920" y="1800"/>
                    </a:lnTo>
                    <a:lnTo>
                      <a:pt x="4800" y="7800"/>
                    </a:lnTo>
                    <a:lnTo>
                      <a:pt x="0" y="13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120" y="13200"/>
                    </a:lnTo>
                    <a:close/>
                  </a:path>
                </a:pathLst>
              </a:custGeom>
              <a:solidFill>
                <a:srgbClr val="48CF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09" name="形状"/>
              <p:cNvSpPr/>
              <p:nvPr/>
            </p:nvSpPr>
            <p:spPr>
              <a:xfrm>
                <a:off x="122740" y="193407"/>
                <a:ext cx="200847" cy="10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00" y="7200"/>
                    </a:moveTo>
                    <a:lnTo>
                      <a:pt x="14800" y="0"/>
                    </a:lnTo>
                    <a:lnTo>
                      <a:pt x="6800" y="0"/>
                    </a:lnTo>
                    <a:lnTo>
                      <a:pt x="1600" y="8800"/>
                    </a:lnTo>
                    <a:lnTo>
                      <a:pt x="0" y="19200"/>
                    </a:lnTo>
                    <a:lnTo>
                      <a:pt x="5200" y="21600"/>
                    </a:lnTo>
                    <a:lnTo>
                      <a:pt x="13200" y="16800"/>
                    </a:lnTo>
                    <a:lnTo>
                      <a:pt x="16000" y="15200"/>
                    </a:lnTo>
                    <a:lnTo>
                      <a:pt x="21600" y="18400"/>
                    </a:lnTo>
                    <a:lnTo>
                      <a:pt x="19200" y="7200"/>
                    </a:lnTo>
                    <a:close/>
                  </a:path>
                </a:pathLst>
              </a:custGeom>
              <a:solidFill>
                <a:srgbClr val="96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10" name="形状"/>
              <p:cNvSpPr/>
              <p:nvPr/>
            </p:nvSpPr>
            <p:spPr>
              <a:xfrm>
                <a:off x="137617" y="264074"/>
                <a:ext cx="174813" cy="16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545" y="0"/>
                    </a:moveTo>
                    <a:lnTo>
                      <a:pt x="9191" y="3360"/>
                    </a:lnTo>
                    <a:lnTo>
                      <a:pt x="919" y="4320"/>
                    </a:lnTo>
                    <a:lnTo>
                      <a:pt x="0" y="10080"/>
                    </a:lnTo>
                    <a:lnTo>
                      <a:pt x="7353" y="21120"/>
                    </a:lnTo>
                    <a:lnTo>
                      <a:pt x="14706" y="21600"/>
                    </a:lnTo>
                    <a:lnTo>
                      <a:pt x="20221" y="15360"/>
                    </a:lnTo>
                    <a:lnTo>
                      <a:pt x="21600" y="3360"/>
                    </a:lnTo>
                    <a:lnTo>
                      <a:pt x="16545" y="0"/>
                    </a:lnTo>
                    <a:close/>
                  </a:path>
                </a:pathLst>
              </a:custGeom>
              <a:solidFill>
                <a:srgbClr val="EAC6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11" name="形状"/>
              <p:cNvSpPr/>
              <p:nvPr/>
            </p:nvSpPr>
            <p:spPr>
              <a:xfrm>
                <a:off x="282672" y="55789"/>
                <a:ext cx="115302" cy="10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6" y="2979"/>
                    </a:moveTo>
                    <a:lnTo>
                      <a:pt x="17419" y="0"/>
                    </a:lnTo>
                    <a:lnTo>
                      <a:pt x="14632" y="0"/>
                    </a:lnTo>
                    <a:lnTo>
                      <a:pt x="10452" y="2234"/>
                    </a:lnTo>
                    <a:lnTo>
                      <a:pt x="10452" y="1490"/>
                    </a:lnTo>
                    <a:lnTo>
                      <a:pt x="7665" y="0"/>
                    </a:lnTo>
                    <a:lnTo>
                      <a:pt x="4877" y="0"/>
                    </a:lnTo>
                    <a:lnTo>
                      <a:pt x="697" y="2234"/>
                    </a:lnTo>
                    <a:lnTo>
                      <a:pt x="0" y="5214"/>
                    </a:lnTo>
                    <a:lnTo>
                      <a:pt x="697" y="8938"/>
                    </a:lnTo>
                    <a:lnTo>
                      <a:pt x="3484" y="14152"/>
                    </a:lnTo>
                    <a:lnTo>
                      <a:pt x="6968" y="17876"/>
                    </a:lnTo>
                    <a:lnTo>
                      <a:pt x="11845" y="21600"/>
                    </a:lnTo>
                    <a:lnTo>
                      <a:pt x="18813" y="14152"/>
                    </a:lnTo>
                    <a:lnTo>
                      <a:pt x="21600" y="6703"/>
                    </a:lnTo>
                    <a:lnTo>
                      <a:pt x="20206" y="2979"/>
                    </a:lnTo>
                    <a:close/>
                  </a:path>
                </a:pathLst>
              </a:custGeom>
              <a:solidFill>
                <a:srgbClr val="ED55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12" name="形状"/>
              <p:cNvSpPr/>
              <p:nvPr/>
            </p:nvSpPr>
            <p:spPr>
              <a:xfrm>
                <a:off x="0" y="-1"/>
                <a:ext cx="453764" cy="673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37" y="0"/>
                    </a:moveTo>
                    <a:cubicBezTo>
                      <a:pt x="2763" y="0"/>
                      <a:pt x="2763" y="0"/>
                      <a:pt x="2763" y="0"/>
                    </a:cubicBezTo>
                    <a:cubicBezTo>
                      <a:pt x="1256" y="0"/>
                      <a:pt x="0" y="844"/>
                      <a:pt x="0" y="1856"/>
                    </a:cubicBezTo>
                    <a:cubicBezTo>
                      <a:pt x="0" y="19744"/>
                      <a:pt x="0" y="19744"/>
                      <a:pt x="0" y="19744"/>
                    </a:cubicBezTo>
                    <a:cubicBezTo>
                      <a:pt x="0" y="20756"/>
                      <a:pt x="1256" y="21600"/>
                      <a:pt x="2763" y="21600"/>
                    </a:cubicBezTo>
                    <a:cubicBezTo>
                      <a:pt x="18837" y="21600"/>
                      <a:pt x="18837" y="21600"/>
                      <a:pt x="18837" y="21600"/>
                    </a:cubicBezTo>
                    <a:cubicBezTo>
                      <a:pt x="20344" y="21600"/>
                      <a:pt x="21600" y="20756"/>
                      <a:pt x="21600" y="19744"/>
                    </a:cubicBezTo>
                    <a:cubicBezTo>
                      <a:pt x="21600" y="1856"/>
                      <a:pt x="21600" y="1856"/>
                      <a:pt x="21600" y="1856"/>
                    </a:cubicBezTo>
                    <a:cubicBezTo>
                      <a:pt x="21600" y="844"/>
                      <a:pt x="20344" y="0"/>
                      <a:pt x="18837" y="0"/>
                    </a:cubicBezTo>
                    <a:close/>
                    <a:moveTo>
                      <a:pt x="2763" y="844"/>
                    </a:moveTo>
                    <a:cubicBezTo>
                      <a:pt x="18837" y="844"/>
                      <a:pt x="18837" y="844"/>
                      <a:pt x="18837" y="844"/>
                    </a:cubicBezTo>
                    <a:cubicBezTo>
                      <a:pt x="19591" y="844"/>
                      <a:pt x="20093" y="1350"/>
                      <a:pt x="20093" y="1856"/>
                    </a:cubicBezTo>
                    <a:cubicBezTo>
                      <a:pt x="20093" y="17044"/>
                      <a:pt x="20093" y="17044"/>
                      <a:pt x="20093" y="17044"/>
                    </a:cubicBezTo>
                    <a:cubicBezTo>
                      <a:pt x="19340" y="17044"/>
                      <a:pt x="19340" y="17044"/>
                      <a:pt x="19340" y="17044"/>
                    </a:cubicBezTo>
                    <a:cubicBezTo>
                      <a:pt x="19340" y="16369"/>
                      <a:pt x="19340" y="16369"/>
                      <a:pt x="19340" y="16369"/>
                    </a:cubicBezTo>
                    <a:cubicBezTo>
                      <a:pt x="19340" y="15694"/>
                      <a:pt x="18837" y="15187"/>
                      <a:pt x="18084" y="15019"/>
                    </a:cubicBezTo>
                    <a:cubicBezTo>
                      <a:pt x="18084" y="15019"/>
                      <a:pt x="18084" y="15019"/>
                      <a:pt x="18084" y="15019"/>
                    </a:cubicBezTo>
                    <a:cubicBezTo>
                      <a:pt x="17079" y="14850"/>
                      <a:pt x="16326" y="14681"/>
                      <a:pt x="15823" y="14512"/>
                    </a:cubicBezTo>
                    <a:cubicBezTo>
                      <a:pt x="14316" y="14175"/>
                      <a:pt x="14065" y="13837"/>
                      <a:pt x="14065" y="13669"/>
                    </a:cubicBezTo>
                    <a:cubicBezTo>
                      <a:pt x="13814" y="13669"/>
                      <a:pt x="13814" y="13669"/>
                      <a:pt x="13814" y="13669"/>
                    </a:cubicBezTo>
                    <a:cubicBezTo>
                      <a:pt x="13814" y="13162"/>
                      <a:pt x="13814" y="13162"/>
                      <a:pt x="13814" y="13162"/>
                    </a:cubicBezTo>
                    <a:cubicBezTo>
                      <a:pt x="14819" y="12319"/>
                      <a:pt x="15572" y="11306"/>
                      <a:pt x="15572" y="10294"/>
                    </a:cubicBezTo>
                    <a:cubicBezTo>
                      <a:pt x="15572" y="10294"/>
                      <a:pt x="16577" y="7931"/>
                      <a:pt x="13814" y="6244"/>
                    </a:cubicBezTo>
                    <a:cubicBezTo>
                      <a:pt x="13563" y="6075"/>
                      <a:pt x="12307" y="5737"/>
                      <a:pt x="10800" y="5737"/>
                    </a:cubicBezTo>
                    <a:cubicBezTo>
                      <a:pt x="9795" y="5737"/>
                      <a:pt x="8540" y="5906"/>
                      <a:pt x="7535" y="6244"/>
                    </a:cubicBezTo>
                    <a:cubicBezTo>
                      <a:pt x="6028" y="6919"/>
                      <a:pt x="5023" y="9450"/>
                      <a:pt x="5023" y="9450"/>
                    </a:cubicBezTo>
                    <a:cubicBezTo>
                      <a:pt x="5023" y="9450"/>
                      <a:pt x="5274" y="9619"/>
                      <a:pt x="5777" y="9619"/>
                    </a:cubicBezTo>
                    <a:cubicBezTo>
                      <a:pt x="5777" y="9787"/>
                      <a:pt x="5777" y="10125"/>
                      <a:pt x="5777" y="10294"/>
                    </a:cubicBezTo>
                    <a:cubicBezTo>
                      <a:pt x="5777" y="11306"/>
                      <a:pt x="6530" y="12319"/>
                      <a:pt x="7535" y="13162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669"/>
                      <a:pt x="7535" y="13669"/>
                      <a:pt x="7535" y="13669"/>
                    </a:cubicBezTo>
                    <a:cubicBezTo>
                      <a:pt x="7535" y="13837"/>
                      <a:pt x="7033" y="14175"/>
                      <a:pt x="5526" y="14512"/>
                    </a:cubicBezTo>
                    <a:cubicBezTo>
                      <a:pt x="5274" y="14681"/>
                      <a:pt x="4521" y="14850"/>
                      <a:pt x="3516" y="15019"/>
                    </a:cubicBezTo>
                    <a:cubicBezTo>
                      <a:pt x="3516" y="15019"/>
                      <a:pt x="3516" y="15019"/>
                      <a:pt x="3516" y="15019"/>
                    </a:cubicBezTo>
                    <a:cubicBezTo>
                      <a:pt x="2512" y="15187"/>
                      <a:pt x="2009" y="15694"/>
                      <a:pt x="2009" y="16369"/>
                    </a:cubicBezTo>
                    <a:cubicBezTo>
                      <a:pt x="2009" y="17044"/>
                      <a:pt x="2009" y="17044"/>
                      <a:pt x="2009" y="17044"/>
                    </a:cubicBezTo>
                    <a:cubicBezTo>
                      <a:pt x="1507" y="17044"/>
                      <a:pt x="1507" y="17044"/>
                      <a:pt x="1507" y="17044"/>
                    </a:cubicBezTo>
                    <a:cubicBezTo>
                      <a:pt x="1507" y="1856"/>
                      <a:pt x="1507" y="1856"/>
                      <a:pt x="1507" y="1856"/>
                    </a:cubicBezTo>
                    <a:cubicBezTo>
                      <a:pt x="1507" y="1350"/>
                      <a:pt x="2009" y="844"/>
                      <a:pt x="2763" y="844"/>
                    </a:cubicBezTo>
                    <a:close/>
                    <a:moveTo>
                      <a:pt x="13060" y="8100"/>
                    </a:moveTo>
                    <a:cubicBezTo>
                      <a:pt x="12558" y="8100"/>
                      <a:pt x="11805" y="8269"/>
                      <a:pt x="10800" y="8437"/>
                    </a:cubicBezTo>
                    <a:cubicBezTo>
                      <a:pt x="9795" y="8775"/>
                      <a:pt x="9042" y="8944"/>
                      <a:pt x="8037" y="8944"/>
                    </a:cubicBezTo>
                    <a:cubicBezTo>
                      <a:pt x="7535" y="8944"/>
                      <a:pt x="7033" y="8944"/>
                      <a:pt x="6781" y="8944"/>
                    </a:cubicBezTo>
                    <a:cubicBezTo>
                      <a:pt x="6781" y="8775"/>
                      <a:pt x="6781" y="8606"/>
                      <a:pt x="7033" y="8437"/>
                    </a:cubicBezTo>
                    <a:cubicBezTo>
                      <a:pt x="7535" y="7594"/>
                      <a:pt x="8037" y="7087"/>
                      <a:pt x="8288" y="7087"/>
                    </a:cubicBezTo>
                    <a:cubicBezTo>
                      <a:pt x="9042" y="6750"/>
                      <a:pt x="9795" y="6581"/>
                      <a:pt x="10800" y="6581"/>
                    </a:cubicBezTo>
                    <a:cubicBezTo>
                      <a:pt x="12056" y="6581"/>
                      <a:pt x="12809" y="6919"/>
                      <a:pt x="13060" y="6919"/>
                    </a:cubicBezTo>
                    <a:cubicBezTo>
                      <a:pt x="13563" y="7425"/>
                      <a:pt x="14065" y="7762"/>
                      <a:pt x="14316" y="8269"/>
                    </a:cubicBezTo>
                    <a:cubicBezTo>
                      <a:pt x="14065" y="8100"/>
                      <a:pt x="13563" y="8100"/>
                      <a:pt x="13060" y="8100"/>
                    </a:cubicBezTo>
                    <a:close/>
                    <a:moveTo>
                      <a:pt x="7284" y="9787"/>
                    </a:moveTo>
                    <a:cubicBezTo>
                      <a:pt x="7535" y="9787"/>
                      <a:pt x="7786" y="9787"/>
                      <a:pt x="8037" y="9787"/>
                    </a:cubicBezTo>
                    <a:cubicBezTo>
                      <a:pt x="9042" y="9787"/>
                      <a:pt x="10047" y="9787"/>
                      <a:pt x="11302" y="9281"/>
                    </a:cubicBezTo>
                    <a:cubicBezTo>
                      <a:pt x="12307" y="9112"/>
                      <a:pt x="12809" y="8944"/>
                      <a:pt x="13060" y="8944"/>
                    </a:cubicBezTo>
                    <a:cubicBezTo>
                      <a:pt x="13563" y="8944"/>
                      <a:pt x="13814" y="9281"/>
                      <a:pt x="14065" y="9619"/>
                    </a:cubicBezTo>
                    <a:cubicBezTo>
                      <a:pt x="14065" y="9619"/>
                      <a:pt x="14316" y="9787"/>
                      <a:pt x="14316" y="9787"/>
                    </a:cubicBezTo>
                    <a:cubicBezTo>
                      <a:pt x="14316" y="9956"/>
                      <a:pt x="14316" y="10125"/>
                      <a:pt x="14316" y="10294"/>
                    </a:cubicBezTo>
                    <a:cubicBezTo>
                      <a:pt x="14316" y="10969"/>
                      <a:pt x="13814" y="11812"/>
                      <a:pt x="12809" y="12656"/>
                    </a:cubicBezTo>
                    <a:cubicBezTo>
                      <a:pt x="12056" y="13331"/>
                      <a:pt x="11051" y="13669"/>
                      <a:pt x="10800" y="13669"/>
                    </a:cubicBezTo>
                    <a:cubicBezTo>
                      <a:pt x="10298" y="13669"/>
                      <a:pt x="9544" y="13331"/>
                      <a:pt x="8540" y="12656"/>
                    </a:cubicBezTo>
                    <a:cubicBezTo>
                      <a:pt x="7786" y="11812"/>
                      <a:pt x="7033" y="10969"/>
                      <a:pt x="7033" y="10294"/>
                    </a:cubicBezTo>
                    <a:cubicBezTo>
                      <a:pt x="7033" y="10125"/>
                      <a:pt x="7284" y="9956"/>
                      <a:pt x="7284" y="9787"/>
                    </a:cubicBezTo>
                    <a:close/>
                    <a:moveTo>
                      <a:pt x="8791" y="14175"/>
                    </a:moveTo>
                    <a:cubicBezTo>
                      <a:pt x="8791" y="14175"/>
                      <a:pt x="8791" y="14006"/>
                      <a:pt x="8791" y="14006"/>
                    </a:cubicBezTo>
                    <a:cubicBezTo>
                      <a:pt x="8791" y="14006"/>
                      <a:pt x="8791" y="14006"/>
                      <a:pt x="8791" y="14006"/>
                    </a:cubicBezTo>
                    <a:cubicBezTo>
                      <a:pt x="9544" y="14344"/>
                      <a:pt x="10298" y="14512"/>
                      <a:pt x="10800" y="14512"/>
                    </a:cubicBezTo>
                    <a:cubicBezTo>
                      <a:pt x="11302" y="14512"/>
                      <a:pt x="12056" y="14344"/>
                      <a:pt x="12558" y="14006"/>
                    </a:cubicBezTo>
                    <a:cubicBezTo>
                      <a:pt x="12809" y="14006"/>
                      <a:pt x="12809" y="14006"/>
                      <a:pt x="12809" y="14006"/>
                    </a:cubicBezTo>
                    <a:cubicBezTo>
                      <a:pt x="12809" y="14006"/>
                      <a:pt x="12809" y="14175"/>
                      <a:pt x="12809" y="14175"/>
                    </a:cubicBezTo>
                    <a:cubicBezTo>
                      <a:pt x="13060" y="14512"/>
                      <a:pt x="13814" y="15019"/>
                      <a:pt x="15321" y="15356"/>
                    </a:cubicBezTo>
                    <a:cubicBezTo>
                      <a:pt x="15823" y="15525"/>
                      <a:pt x="16577" y="15694"/>
                      <a:pt x="17581" y="15862"/>
                    </a:cubicBezTo>
                    <a:cubicBezTo>
                      <a:pt x="17581" y="15862"/>
                      <a:pt x="17581" y="15862"/>
                      <a:pt x="17581" y="15862"/>
                    </a:cubicBezTo>
                    <a:cubicBezTo>
                      <a:pt x="17833" y="15862"/>
                      <a:pt x="18084" y="16031"/>
                      <a:pt x="18084" y="16369"/>
                    </a:cubicBezTo>
                    <a:cubicBezTo>
                      <a:pt x="18084" y="17044"/>
                      <a:pt x="18084" y="17044"/>
                      <a:pt x="18084" y="17044"/>
                    </a:cubicBezTo>
                    <a:cubicBezTo>
                      <a:pt x="3265" y="17044"/>
                      <a:pt x="3265" y="17044"/>
                      <a:pt x="3265" y="17044"/>
                    </a:cubicBezTo>
                    <a:cubicBezTo>
                      <a:pt x="3265" y="16369"/>
                      <a:pt x="3265" y="16369"/>
                      <a:pt x="3265" y="16369"/>
                    </a:cubicBezTo>
                    <a:cubicBezTo>
                      <a:pt x="3265" y="16031"/>
                      <a:pt x="3516" y="15862"/>
                      <a:pt x="3767" y="15862"/>
                    </a:cubicBezTo>
                    <a:cubicBezTo>
                      <a:pt x="4019" y="15862"/>
                      <a:pt x="4019" y="15862"/>
                      <a:pt x="4019" y="15862"/>
                    </a:cubicBezTo>
                    <a:cubicBezTo>
                      <a:pt x="4772" y="15694"/>
                      <a:pt x="5526" y="15525"/>
                      <a:pt x="6028" y="15356"/>
                    </a:cubicBezTo>
                    <a:cubicBezTo>
                      <a:pt x="7535" y="15019"/>
                      <a:pt x="8288" y="14512"/>
                      <a:pt x="8791" y="14175"/>
                    </a:cubicBezTo>
                    <a:close/>
                    <a:moveTo>
                      <a:pt x="18837" y="20756"/>
                    </a:moveTo>
                    <a:cubicBezTo>
                      <a:pt x="10800" y="20756"/>
                      <a:pt x="10800" y="20756"/>
                      <a:pt x="10800" y="20756"/>
                    </a:cubicBezTo>
                    <a:cubicBezTo>
                      <a:pt x="2763" y="20756"/>
                      <a:pt x="2763" y="20756"/>
                      <a:pt x="2763" y="20756"/>
                    </a:cubicBezTo>
                    <a:cubicBezTo>
                      <a:pt x="2009" y="20756"/>
                      <a:pt x="1507" y="20250"/>
                      <a:pt x="1507" y="19744"/>
                    </a:cubicBezTo>
                    <a:cubicBezTo>
                      <a:pt x="1507" y="18056"/>
                      <a:pt x="1507" y="18056"/>
                      <a:pt x="1507" y="18056"/>
                    </a:cubicBezTo>
                    <a:cubicBezTo>
                      <a:pt x="2009" y="18056"/>
                      <a:pt x="2009" y="18056"/>
                      <a:pt x="2009" y="18056"/>
                    </a:cubicBezTo>
                    <a:cubicBezTo>
                      <a:pt x="10800" y="18056"/>
                      <a:pt x="10800" y="18056"/>
                      <a:pt x="10800" y="18056"/>
                    </a:cubicBezTo>
                    <a:cubicBezTo>
                      <a:pt x="19340" y="18056"/>
                      <a:pt x="19340" y="18056"/>
                      <a:pt x="19340" y="18056"/>
                    </a:cubicBezTo>
                    <a:cubicBezTo>
                      <a:pt x="20093" y="18056"/>
                      <a:pt x="20093" y="18056"/>
                      <a:pt x="20093" y="18056"/>
                    </a:cubicBezTo>
                    <a:cubicBezTo>
                      <a:pt x="20093" y="19744"/>
                      <a:pt x="20093" y="19744"/>
                      <a:pt x="20093" y="19744"/>
                    </a:cubicBezTo>
                    <a:cubicBezTo>
                      <a:pt x="20093" y="20250"/>
                      <a:pt x="19591" y="20756"/>
                      <a:pt x="18837" y="20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13" name="形状"/>
              <p:cNvSpPr/>
              <p:nvPr/>
            </p:nvSpPr>
            <p:spPr>
              <a:xfrm>
                <a:off x="185968" y="561623"/>
                <a:ext cx="85548" cy="8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050"/>
                      <a:pt x="16200" y="0"/>
                      <a:pt x="10800" y="0"/>
                    </a:cubicBezTo>
                    <a:cubicBezTo>
                      <a:pt x="5400" y="0"/>
                      <a:pt x="0" y="405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lose/>
                    <a:moveTo>
                      <a:pt x="10800" y="13500"/>
                    </a:moveTo>
                    <a:cubicBezTo>
                      <a:pt x="9450" y="13500"/>
                      <a:pt x="6750" y="12150"/>
                      <a:pt x="6750" y="10800"/>
                    </a:cubicBezTo>
                    <a:cubicBezTo>
                      <a:pt x="6750" y="8100"/>
                      <a:pt x="9450" y="6750"/>
                      <a:pt x="10800" y="6750"/>
                    </a:cubicBezTo>
                    <a:cubicBezTo>
                      <a:pt x="12150" y="6750"/>
                      <a:pt x="14850" y="8100"/>
                      <a:pt x="14850" y="10800"/>
                    </a:cubicBezTo>
                    <a:cubicBezTo>
                      <a:pt x="14850" y="12150"/>
                      <a:pt x="12150" y="13500"/>
                      <a:pt x="10800" y="13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  <p:sp>
            <p:nvSpPr>
              <p:cNvPr id="714" name="形状"/>
              <p:cNvSpPr/>
              <p:nvPr/>
            </p:nvSpPr>
            <p:spPr>
              <a:xfrm>
                <a:off x="271515" y="40911"/>
                <a:ext cx="141337" cy="1301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17280"/>
                    </a:moveTo>
                    <a:cubicBezTo>
                      <a:pt x="7200" y="19872"/>
                      <a:pt x="9600" y="21600"/>
                      <a:pt x="9600" y="21600"/>
                    </a:cubicBezTo>
                    <a:cubicBezTo>
                      <a:pt x="10400" y="21600"/>
                      <a:pt x="10400" y="21600"/>
                      <a:pt x="10400" y="21600"/>
                    </a:cubicBezTo>
                    <a:cubicBezTo>
                      <a:pt x="12000" y="21600"/>
                      <a:pt x="12000" y="21600"/>
                      <a:pt x="12000" y="21600"/>
                    </a:cubicBezTo>
                    <a:cubicBezTo>
                      <a:pt x="12000" y="21600"/>
                      <a:pt x="14400" y="19872"/>
                      <a:pt x="16800" y="17280"/>
                    </a:cubicBezTo>
                    <a:cubicBezTo>
                      <a:pt x="20000" y="14688"/>
                      <a:pt x="21600" y="11232"/>
                      <a:pt x="21600" y="7776"/>
                    </a:cubicBezTo>
                    <a:cubicBezTo>
                      <a:pt x="21600" y="3456"/>
                      <a:pt x="18400" y="0"/>
                      <a:pt x="14400" y="0"/>
                    </a:cubicBezTo>
                    <a:cubicBezTo>
                      <a:pt x="12800" y="0"/>
                      <a:pt x="12000" y="0"/>
                      <a:pt x="10400" y="864"/>
                    </a:cubicBezTo>
                    <a:cubicBezTo>
                      <a:pt x="9600" y="0"/>
                      <a:pt x="8000" y="0"/>
                      <a:pt x="7200" y="0"/>
                    </a:cubicBezTo>
                    <a:cubicBezTo>
                      <a:pt x="3200" y="0"/>
                      <a:pt x="0" y="3456"/>
                      <a:pt x="0" y="7776"/>
                    </a:cubicBezTo>
                    <a:cubicBezTo>
                      <a:pt x="0" y="11232"/>
                      <a:pt x="1600" y="14688"/>
                      <a:pt x="4800" y="17280"/>
                    </a:cubicBezTo>
                    <a:close/>
                    <a:moveTo>
                      <a:pt x="7200" y="4320"/>
                    </a:moveTo>
                    <a:cubicBezTo>
                      <a:pt x="8000" y="4320"/>
                      <a:pt x="8800" y="5184"/>
                      <a:pt x="8800" y="5184"/>
                    </a:cubicBezTo>
                    <a:cubicBezTo>
                      <a:pt x="10400" y="6912"/>
                      <a:pt x="10400" y="6912"/>
                      <a:pt x="10400" y="6912"/>
                    </a:cubicBezTo>
                    <a:cubicBezTo>
                      <a:pt x="12000" y="5184"/>
                      <a:pt x="12000" y="5184"/>
                      <a:pt x="12000" y="5184"/>
                    </a:cubicBezTo>
                    <a:cubicBezTo>
                      <a:pt x="12800" y="5184"/>
                      <a:pt x="13600" y="4320"/>
                      <a:pt x="14400" y="4320"/>
                    </a:cubicBezTo>
                    <a:cubicBezTo>
                      <a:pt x="16000" y="4320"/>
                      <a:pt x="16800" y="6048"/>
                      <a:pt x="16800" y="7776"/>
                    </a:cubicBezTo>
                    <a:cubicBezTo>
                      <a:pt x="16800" y="11232"/>
                      <a:pt x="12800" y="14688"/>
                      <a:pt x="10400" y="16416"/>
                    </a:cubicBezTo>
                    <a:cubicBezTo>
                      <a:pt x="8000" y="14688"/>
                      <a:pt x="4000" y="11232"/>
                      <a:pt x="4000" y="7776"/>
                    </a:cubicBezTo>
                    <a:cubicBezTo>
                      <a:pt x="4000" y="6048"/>
                      <a:pt x="5600" y="4320"/>
                      <a:pt x="7200" y="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</a:p>
            </p:txBody>
          </p:sp>
        </p:grpSp>
        <p:pic>
          <p:nvPicPr>
            <p:cNvPr id="716" name="未知.png" descr="未知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637794" y="0"/>
              <a:ext cx="828399" cy="847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直接连接符 22"/>
            <p:cNvSpPr/>
            <p:nvPr/>
          </p:nvSpPr>
          <p:spPr>
            <a:xfrm flipH="1">
              <a:off x="480894" y="423555"/>
              <a:ext cx="242845" cy="1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</p:grpSp>
      <p:grpSp>
        <p:nvGrpSpPr>
          <p:cNvPr id="724" name="成组"/>
          <p:cNvGrpSpPr/>
          <p:nvPr/>
        </p:nvGrpSpPr>
        <p:grpSpPr>
          <a:xfrm>
            <a:off x="18597682" y="3548508"/>
            <a:ext cx="1929543" cy="5892264"/>
            <a:chOff x="0" y="0"/>
            <a:chExt cx="1929542" cy="5892262"/>
          </a:xfrm>
        </p:grpSpPr>
        <p:sp>
          <p:nvSpPr>
            <p:cNvPr id="719" name="直接连接符 34"/>
            <p:cNvSpPr/>
            <p:nvPr/>
          </p:nvSpPr>
          <p:spPr>
            <a:xfrm flipH="1">
              <a:off x="21839" y="0"/>
              <a:ext cx="1" cy="5892263"/>
            </a:xfrm>
            <a:prstGeom prst="line">
              <a:avLst/>
            </a:prstGeom>
            <a:noFill/>
            <a:ln w="7620" cap="rnd">
              <a:solidFill>
                <a:srgbClr val="BFBFBF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  <p:sp>
          <p:nvSpPr>
            <p:cNvPr id="720" name="直接连接符 22"/>
            <p:cNvSpPr/>
            <p:nvPr/>
          </p:nvSpPr>
          <p:spPr>
            <a:xfrm flipH="1">
              <a:off x="16142" y="1641743"/>
              <a:ext cx="1295294" cy="1"/>
            </a:xfrm>
            <a:prstGeom prst="line">
              <a:avLst/>
            </a:prstGeom>
            <a:noFill/>
            <a:ln w="15240" cap="flat">
              <a:solidFill>
                <a:schemeClr val="accent1">
                  <a:satOff val="-9676"/>
                  <a:lumOff val="16372"/>
                </a:schemeClr>
              </a:solidFill>
              <a:prstDash val="solid"/>
              <a:miter lim="800000"/>
              <a:headEnd type="arrow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  <p:sp>
          <p:nvSpPr>
            <p:cNvPr id="721" name="直接连接符 22"/>
            <p:cNvSpPr/>
            <p:nvPr/>
          </p:nvSpPr>
          <p:spPr>
            <a:xfrm flipH="1">
              <a:off x="0" y="3682846"/>
              <a:ext cx="1318383" cy="1"/>
            </a:xfrm>
            <a:prstGeom prst="line">
              <a:avLst/>
            </a:prstGeom>
            <a:noFill/>
            <a:ln w="15240" cap="flat">
              <a:solidFill>
                <a:schemeClr val="accent1"/>
              </a:solidFill>
              <a:prstDash val="solid"/>
              <a:miter lim="800000"/>
              <a:headEnd type="arrow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  <p:sp>
          <p:nvSpPr>
            <p:cNvPr id="722" name="行为数据"/>
            <p:cNvSpPr/>
            <p:nvPr/>
          </p:nvSpPr>
          <p:spPr>
            <a:xfrm>
              <a:off x="659542" y="1450975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25500">
                <a:defRPr sz="2200">
                  <a:solidFill>
                    <a:srgbClr val="53535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行为数据</a:t>
              </a:r>
            </a:p>
          </p:txBody>
        </p:sp>
        <p:sp>
          <p:nvSpPr>
            <p:cNvPr id="723" name="消费数据"/>
            <p:cNvSpPr/>
            <p:nvPr/>
          </p:nvSpPr>
          <p:spPr>
            <a:xfrm>
              <a:off x="649455" y="3452918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25500">
                <a:defRPr sz="2200">
                  <a:solidFill>
                    <a:srgbClr val="53535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消费数据</a:t>
              </a:r>
            </a:p>
          </p:txBody>
        </p:sp>
      </p:grpSp>
      <p:pic>
        <p:nvPicPr>
          <p:cNvPr id="725" name="1434_aHR0cHM6Ly9zMy5jb2ludGVsZWdyYXBoLmNvbS9zdG9yYWdlL3VwbG9hZHMvdmlldy9hYTM4OTk2OTMxYTU2ZTVkYjExMThhYjJiMDUwMzFmMS5qcGc=.jpg" descr="1434_aHR0cHM6Ly9zMy5jb2ludGVsZWdyYXBoLmNvbS9zdG9yYWdlL3VwbG9hZHMvdmlldy9hYTM4OTk2OTMxYTU2ZTVkYjExMThhYjJiMDUwMzFmMS5qcGc=.jpg"/>
          <p:cNvPicPr>
            <a:picLocks noChangeAspect="1"/>
          </p:cNvPicPr>
          <p:nvPr/>
        </p:nvPicPr>
        <p:blipFill>
          <a:blip r:embed="rId6">
            <a:extLst/>
          </a:blip>
          <a:srcRect l="16701" t="0" r="16701" b="0"/>
          <a:stretch>
            <a:fillRect/>
          </a:stretch>
        </p:blipFill>
        <p:spPr>
          <a:xfrm>
            <a:off x="19979843" y="4188404"/>
            <a:ext cx="4019034" cy="40190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成组"/>
          <p:cNvGrpSpPr/>
          <p:nvPr/>
        </p:nvGrpSpPr>
        <p:grpSpPr>
          <a:xfrm>
            <a:off x="19088627" y="3389477"/>
            <a:ext cx="5198796" cy="709008"/>
            <a:chOff x="0" y="0"/>
            <a:chExt cx="5198795" cy="709007"/>
          </a:xfrm>
        </p:grpSpPr>
        <p:sp>
          <p:nvSpPr>
            <p:cNvPr id="726" name="数据分析"/>
            <p:cNvSpPr/>
            <p:nvPr/>
          </p:nvSpPr>
          <p:spPr>
            <a:xfrm>
              <a:off x="0" y="0"/>
              <a:ext cx="1877530" cy="70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" y="0"/>
                  </a:moveTo>
                  <a:lnTo>
                    <a:pt x="21600" y="0"/>
                  </a:lnTo>
                  <a:lnTo>
                    <a:pt x="20608" y="21600"/>
                  </a:lnTo>
                  <a:lnTo>
                    <a:pt x="0" y="21600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CEAE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baseline="-5555" cap="all" spc="9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数据分析</a:t>
              </a:r>
            </a:p>
          </p:txBody>
        </p:sp>
        <p:sp>
          <p:nvSpPr>
            <p:cNvPr id="727" name="楼宇使用率"/>
            <p:cNvSpPr/>
            <p:nvPr/>
          </p:nvSpPr>
          <p:spPr>
            <a:xfrm>
              <a:off x="1763208" y="0"/>
              <a:ext cx="1877531" cy="70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" y="0"/>
                  </a:moveTo>
                  <a:lnTo>
                    <a:pt x="21600" y="0"/>
                  </a:lnTo>
                  <a:lnTo>
                    <a:pt x="20608" y="21600"/>
                  </a:lnTo>
                  <a:lnTo>
                    <a:pt x="0" y="21600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3A78C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baseline="-5555" cap="all" spc="9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楼宇使用率</a:t>
              </a:r>
            </a:p>
          </p:txBody>
        </p:sp>
        <p:sp>
          <p:nvSpPr>
            <p:cNvPr id="728" name="消费热力图"/>
            <p:cNvSpPr/>
            <p:nvPr/>
          </p:nvSpPr>
          <p:spPr>
            <a:xfrm>
              <a:off x="3470302" y="2384"/>
              <a:ext cx="1728494" cy="706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" y="0"/>
                  </a:moveTo>
                  <a:lnTo>
                    <a:pt x="21600" y="0"/>
                  </a:lnTo>
                  <a:lnTo>
                    <a:pt x="20608" y="21600"/>
                  </a:lnTo>
                  <a:lnTo>
                    <a:pt x="0" y="21600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B82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baseline="-5555" cap="all" spc="90"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消费热力图</a:t>
              </a:r>
            </a:p>
          </p:txBody>
        </p:sp>
      </p:grpSp>
      <p:sp>
        <p:nvSpPr>
          <p:cNvPr id="730" name="直接连接符 34"/>
          <p:cNvSpPr/>
          <p:nvPr/>
        </p:nvSpPr>
        <p:spPr>
          <a:xfrm flipH="1">
            <a:off x="5567090" y="3318715"/>
            <a:ext cx="1" cy="5892264"/>
          </a:xfrm>
          <a:prstGeom prst="line">
            <a:avLst/>
          </a:prstGeom>
          <a:ln w="7620" cap="rnd">
            <a:solidFill>
              <a:srgbClr val="BFBFBF"/>
            </a:solidFill>
            <a:tailEnd type="oval"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731" name="直接连接符 22"/>
          <p:cNvSpPr/>
          <p:nvPr/>
        </p:nvSpPr>
        <p:spPr>
          <a:xfrm flipH="1">
            <a:off x="4109246" y="5063741"/>
            <a:ext cx="1466194" cy="1"/>
          </a:xfrm>
          <a:prstGeom prst="line">
            <a:avLst/>
          </a:prstGeom>
          <a:ln w="15240">
            <a:solidFill>
              <a:schemeClr val="accent1">
                <a:satOff val="-9676"/>
                <a:lumOff val="16372"/>
              </a:schemeClr>
            </a:solidFill>
            <a:miter/>
            <a:headEnd type="arrow"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732" name="直接连接符 22"/>
          <p:cNvSpPr/>
          <p:nvPr/>
        </p:nvSpPr>
        <p:spPr>
          <a:xfrm flipH="1">
            <a:off x="4036945" y="7104843"/>
            <a:ext cx="1469242" cy="1"/>
          </a:xfrm>
          <a:prstGeom prst="line">
            <a:avLst/>
          </a:prstGeom>
          <a:ln w="15240">
            <a:solidFill>
              <a:schemeClr val="accent1"/>
            </a:solidFill>
            <a:miter/>
            <a:headEnd type="arrow"/>
          </a:ln>
        </p:spPr>
        <p:txBody>
          <a:bodyPr lIns="45719" rIns="45719"/>
          <a:lstStyle/>
          <a:p>
            <a:pPr defTabSz="914400">
              <a:defRPr sz="18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733" name="身份证明"/>
          <p:cNvSpPr txBox="1"/>
          <p:nvPr/>
        </p:nvSpPr>
        <p:spPr>
          <a:xfrm>
            <a:off x="4307595" y="4631672"/>
            <a:ext cx="1231901" cy="482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2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身份证明</a:t>
            </a:r>
          </a:p>
        </p:txBody>
      </p:sp>
      <p:sp>
        <p:nvSpPr>
          <p:cNvPr id="734" name="权益证明"/>
          <p:cNvSpPr txBox="1"/>
          <p:nvPr/>
        </p:nvSpPr>
        <p:spPr>
          <a:xfrm>
            <a:off x="4297508" y="6633616"/>
            <a:ext cx="1231901" cy="482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2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权益证明</a:t>
            </a:r>
          </a:p>
        </p:txBody>
      </p:sp>
      <p:grpSp>
        <p:nvGrpSpPr>
          <p:cNvPr id="741" name="成组"/>
          <p:cNvGrpSpPr/>
          <p:nvPr/>
        </p:nvGrpSpPr>
        <p:grpSpPr>
          <a:xfrm>
            <a:off x="149902" y="4240221"/>
            <a:ext cx="4031735" cy="5351918"/>
            <a:chOff x="0" y="0"/>
            <a:chExt cx="4031733" cy="5351916"/>
          </a:xfrm>
        </p:grpSpPr>
        <p:grpSp>
          <p:nvGrpSpPr>
            <p:cNvPr id="739" name="成组"/>
            <p:cNvGrpSpPr/>
            <p:nvPr/>
          </p:nvGrpSpPr>
          <p:grpSpPr>
            <a:xfrm>
              <a:off x="0" y="4079100"/>
              <a:ext cx="4031734" cy="1272817"/>
              <a:chOff x="0" y="0"/>
              <a:chExt cx="4031733" cy="1272815"/>
            </a:xfrm>
          </p:grpSpPr>
          <p:sp>
            <p:nvSpPr>
              <p:cNvPr id="735" name="可信权威机构"/>
              <p:cNvSpPr/>
              <p:nvPr/>
            </p:nvSpPr>
            <p:spPr>
              <a:xfrm>
                <a:off x="-1" y="0"/>
                <a:ext cx="4019034" cy="127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1906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9694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1948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可信权威机构</a:t>
                </a:r>
              </a:p>
            </p:txBody>
          </p:sp>
          <p:sp>
            <p:nvSpPr>
              <p:cNvPr id="736" name="形状"/>
              <p:cNvSpPr/>
              <p:nvPr/>
            </p:nvSpPr>
            <p:spPr>
              <a:xfrm>
                <a:off x="3677113" y="0"/>
                <a:ext cx="354621" cy="127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37" name="形状"/>
              <p:cNvSpPr/>
              <p:nvPr/>
            </p:nvSpPr>
            <p:spPr>
              <a:xfrm>
                <a:off x="-1" y="0"/>
                <a:ext cx="4019034" cy="318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906" y="0"/>
                    </a:lnTo>
                    <a:lnTo>
                      <a:pt x="21600" y="0"/>
                    </a:lnTo>
                    <a:lnTo>
                      <a:pt x="19694" y="216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38" name="形状"/>
              <p:cNvSpPr/>
              <p:nvPr/>
            </p:nvSpPr>
            <p:spPr>
              <a:xfrm>
                <a:off x="-1" y="0"/>
                <a:ext cx="4019034" cy="127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400"/>
                    </a:moveTo>
                    <a:lnTo>
                      <a:pt x="1906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9694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9694" y="5400"/>
                    </a:lnTo>
                    <a:lnTo>
                      <a:pt x="21600" y="0"/>
                    </a:lnTo>
                    <a:moveTo>
                      <a:pt x="19694" y="5400"/>
                    </a:moveTo>
                    <a:lnTo>
                      <a:pt x="19694" y="21600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740" name="Athene Combat School.jpg" descr="Athene Combat School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9999" t="0" r="9999" b="0"/>
            <a:stretch>
              <a:fillRect/>
            </a:stretch>
          </p:blipFill>
          <p:spPr>
            <a:xfrm>
              <a:off x="43515" y="0"/>
              <a:ext cx="3959329" cy="395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4" name="成组"/>
          <p:cNvGrpSpPr/>
          <p:nvPr/>
        </p:nvGrpSpPr>
        <p:grpSpPr>
          <a:xfrm>
            <a:off x="4409816" y="6331598"/>
            <a:ext cx="219076" cy="339726"/>
            <a:chOff x="0" y="0"/>
            <a:chExt cx="219075" cy="339725"/>
          </a:xfrm>
        </p:grpSpPr>
        <p:sp>
          <p:nvSpPr>
            <p:cNvPr id="742" name="形状"/>
            <p:cNvSpPr/>
            <p:nvPr/>
          </p:nvSpPr>
          <p:spPr>
            <a:xfrm>
              <a:off x="0" y="-1"/>
              <a:ext cx="219075" cy="29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10" y="16800"/>
                  </a:moveTo>
                  <a:cubicBezTo>
                    <a:pt x="12960" y="16800"/>
                    <a:pt x="12960" y="16800"/>
                    <a:pt x="12960" y="168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2960" y="13600"/>
                    <a:pt x="14040" y="9200"/>
                    <a:pt x="16200" y="6400"/>
                  </a:cubicBezTo>
                  <a:cubicBezTo>
                    <a:pt x="16470" y="5800"/>
                    <a:pt x="16740" y="5200"/>
                    <a:pt x="16740" y="4400"/>
                  </a:cubicBezTo>
                  <a:cubicBezTo>
                    <a:pt x="16740" y="2000"/>
                    <a:pt x="14040" y="0"/>
                    <a:pt x="10800" y="0"/>
                  </a:cubicBezTo>
                  <a:cubicBezTo>
                    <a:pt x="7560" y="0"/>
                    <a:pt x="4860" y="2000"/>
                    <a:pt x="4860" y="4400"/>
                  </a:cubicBezTo>
                  <a:cubicBezTo>
                    <a:pt x="4860" y="5200"/>
                    <a:pt x="5130" y="5800"/>
                    <a:pt x="5670" y="6400"/>
                  </a:cubicBezTo>
                  <a:cubicBezTo>
                    <a:pt x="7560" y="9200"/>
                    <a:pt x="8640" y="13600"/>
                    <a:pt x="8640" y="16800"/>
                  </a:cubicBezTo>
                  <a:cubicBezTo>
                    <a:pt x="8640" y="16800"/>
                    <a:pt x="8640" y="16800"/>
                    <a:pt x="8640" y="16800"/>
                  </a:cubicBezTo>
                  <a:cubicBezTo>
                    <a:pt x="4860" y="16800"/>
                    <a:pt x="4860" y="16800"/>
                    <a:pt x="4860" y="16800"/>
                  </a:cubicBezTo>
                  <a:cubicBezTo>
                    <a:pt x="2160" y="16800"/>
                    <a:pt x="0" y="18400"/>
                    <a:pt x="0" y="204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18400"/>
                    <a:pt x="19710" y="16800"/>
                    <a:pt x="17010" y="16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  <p:sp>
          <p:nvSpPr>
            <p:cNvPr id="743" name="形状"/>
            <p:cNvSpPr/>
            <p:nvPr/>
          </p:nvSpPr>
          <p:spPr>
            <a:xfrm>
              <a:off x="22225" y="307975"/>
              <a:ext cx="174625" cy="31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cubicBezTo>
                    <a:pt x="0" y="12600"/>
                    <a:pt x="1012" y="21600"/>
                    <a:pt x="2362" y="21600"/>
                  </a:cubicBezTo>
                  <a:cubicBezTo>
                    <a:pt x="18562" y="21600"/>
                    <a:pt x="18562" y="21600"/>
                    <a:pt x="18562" y="21600"/>
                  </a:cubicBezTo>
                  <a:cubicBezTo>
                    <a:pt x="19912" y="21600"/>
                    <a:pt x="21600" y="12600"/>
                    <a:pt x="21600" y="5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成组"/>
          <p:cNvGrpSpPr/>
          <p:nvPr/>
        </p:nvGrpSpPr>
        <p:grpSpPr>
          <a:xfrm>
            <a:off x="0" y="427393"/>
            <a:ext cx="24384001" cy="1353069"/>
            <a:chOff x="0" y="0"/>
            <a:chExt cx="24384000" cy="1353067"/>
          </a:xfrm>
        </p:grpSpPr>
        <p:sp>
          <p:nvSpPr>
            <p:cNvPr id="774" name="技术架构图"/>
            <p:cNvSpPr/>
            <p:nvPr/>
          </p:nvSpPr>
          <p:spPr>
            <a:xfrm>
              <a:off x="0" y="0"/>
              <a:ext cx="243840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技术架构图</a:t>
              </a:r>
            </a:p>
          </p:txBody>
        </p:sp>
        <p:sp>
          <p:nvSpPr>
            <p:cNvPr id="775" name="矩形"/>
            <p:cNvSpPr/>
            <p:nvPr/>
          </p:nvSpPr>
          <p:spPr>
            <a:xfrm>
              <a:off x="9829800" y="1170187"/>
              <a:ext cx="914401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矩形"/>
            <p:cNvSpPr/>
            <p:nvPr/>
          </p:nvSpPr>
          <p:spPr>
            <a:xfrm>
              <a:off x="10782300" y="1170187"/>
              <a:ext cx="914401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矩形"/>
            <p:cNvSpPr/>
            <p:nvPr/>
          </p:nvSpPr>
          <p:spPr>
            <a:xfrm>
              <a:off x="11734800" y="1170187"/>
              <a:ext cx="914401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矩形"/>
            <p:cNvSpPr/>
            <p:nvPr/>
          </p:nvSpPr>
          <p:spPr>
            <a:xfrm>
              <a:off x="12687300" y="1170187"/>
              <a:ext cx="914401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矩形"/>
            <p:cNvSpPr/>
            <p:nvPr/>
          </p:nvSpPr>
          <p:spPr>
            <a:xfrm>
              <a:off x="13639800" y="1170187"/>
              <a:ext cx="914401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8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0" t="12980" r="0" b="0"/>
          <a:stretch>
            <a:fillRect/>
          </a:stretch>
        </p:blipFill>
        <p:spPr>
          <a:xfrm>
            <a:off x="2181819" y="1845667"/>
            <a:ext cx="19406874" cy="10024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成组"/>
          <p:cNvGrpSpPr/>
          <p:nvPr/>
        </p:nvGrpSpPr>
        <p:grpSpPr>
          <a:xfrm>
            <a:off x="0" y="3341217"/>
            <a:ext cx="24384000" cy="1939849"/>
            <a:chOff x="0" y="0"/>
            <a:chExt cx="24384000" cy="1939847"/>
          </a:xfrm>
        </p:grpSpPr>
        <p:sp>
          <p:nvSpPr>
            <p:cNvPr id="785" name="Thanks For Listening"/>
            <p:cNvSpPr txBox="1"/>
            <p:nvPr/>
          </p:nvSpPr>
          <p:spPr>
            <a:xfrm>
              <a:off x="0" y="0"/>
              <a:ext cx="24384000" cy="1160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Thanks For Listening</a:t>
              </a:r>
            </a:p>
          </p:txBody>
        </p:sp>
        <p:sp>
          <p:nvSpPr>
            <p:cNvPr id="786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2" name="黄赛杰、茅公胤、蒋鼎峰、郑斌斌、程  然、马文静"/>
          <p:cNvSpPr txBox="1"/>
          <p:nvPr/>
        </p:nvSpPr>
        <p:spPr>
          <a:xfrm>
            <a:off x="7123453" y="7693862"/>
            <a:ext cx="10460703" cy="81788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黄赛杰、茅公胤、蒋鼎峰、郑斌斌、程  然、马文静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应用扩展"/>
          <p:cNvSpPr txBox="1"/>
          <p:nvPr/>
        </p:nvSpPr>
        <p:spPr>
          <a:xfrm>
            <a:off x="5127873" y="8202858"/>
            <a:ext cx="522273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应用扩展</a:t>
            </a:r>
          </a:p>
        </p:txBody>
      </p:sp>
      <p:sp>
        <p:nvSpPr>
          <p:cNvPr id="122" name="圆形"/>
          <p:cNvSpPr/>
          <p:nvPr/>
        </p:nvSpPr>
        <p:spPr>
          <a:xfrm>
            <a:off x="3340720" y="7936158"/>
            <a:ext cx="1463041" cy="146304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3" name="image9.png" descr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7439" y="8397822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35988" y="1875886"/>
            <a:ext cx="9100105" cy="95201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成组"/>
          <p:cNvGrpSpPr/>
          <p:nvPr/>
        </p:nvGrpSpPr>
        <p:grpSpPr>
          <a:xfrm>
            <a:off x="1049479" y="1764666"/>
            <a:ext cx="7817430" cy="1362092"/>
            <a:chOff x="0" y="0"/>
            <a:chExt cx="7817428" cy="1362090"/>
          </a:xfrm>
        </p:grpSpPr>
        <p:sp>
          <p:nvSpPr>
            <p:cNvPr id="125" name="目录"/>
            <p:cNvSpPr/>
            <p:nvPr/>
          </p:nvSpPr>
          <p:spPr>
            <a:xfrm>
              <a:off x="0" y="0"/>
              <a:ext cx="781742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目录</a:t>
              </a:r>
            </a:p>
          </p:txBody>
        </p:sp>
        <p:sp>
          <p:nvSpPr>
            <p:cNvPr id="126" name="文本"/>
            <p:cNvSpPr/>
            <p:nvPr/>
          </p:nvSpPr>
          <p:spPr>
            <a:xfrm>
              <a:off x="0" y="394841"/>
              <a:ext cx="781742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2800">
                  <a:solidFill>
                    <a:srgbClr val="222A35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127" name="矩形"/>
            <p:cNvSpPr/>
            <p:nvPr/>
          </p:nvSpPr>
          <p:spPr>
            <a:xfrm>
              <a:off x="209254" y="1179210"/>
              <a:ext cx="914401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矩形"/>
            <p:cNvSpPr/>
            <p:nvPr/>
          </p:nvSpPr>
          <p:spPr>
            <a:xfrm>
              <a:off x="1161754" y="1179210"/>
              <a:ext cx="914401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矩形"/>
            <p:cNvSpPr/>
            <p:nvPr/>
          </p:nvSpPr>
          <p:spPr>
            <a:xfrm>
              <a:off x="2114254" y="1179210"/>
              <a:ext cx="914401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矩形"/>
            <p:cNvSpPr/>
            <p:nvPr/>
          </p:nvSpPr>
          <p:spPr>
            <a:xfrm>
              <a:off x="3066754" y="1179210"/>
              <a:ext cx="914401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矩形"/>
            <p:cNvSpPr/>
            <p:nvPr/>
          </p:nvSpPr>
          <p:spPr>
            <a:xfrm>
              <a:off x="4019254" y="1179210"/>
              <a:ext cx="914401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3" name="背景痛点"/>
          <p:cNvSpPr txBox="1"/>
          <p:nvPr/>
        </p:nvSpPr>
        <p:spPr>
          <a:xfrm>
            <a:off x="5127873" y="4249592"/>
            <a:ext cx="431764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背景痛点</a:t>
            </a:r>
          </a:p>
        </p:txBody>
      </p:sp>
      <p:sp>
        <p:nvSpPr>
          <p:cNvPr id="134" name="圆形"/>
          <p:cNvSpPr/>
          <p:nvPr/>
        </p:nvSpPr>
        <p:spPr>
          <a:xfrm>
            <a:off x="3340720" y="3982892"/>
            <a:ext cx="1463041" cy="14630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5" name="image7.png" descr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3062" y="4409611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用户故事"/>
          <p:cNvSpPr txBox="1"/>
          <p:nvPr/>
        </p:nvSpPr>
        <p:spPr>
          <a:xfrm>
            <a:off x="5127873" y="6225706"/>
            <a:ext cx="442078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用户故事</a:t>
            </a:r>
          </a:p>
        </p:txBody>
      </p:sp>
      <p:sp>
        <p:nvSpPr>
          <p:cNvPr id="137" name="圆形"/>
          <p:cNvSpPr/>
          <p:nvPr/>
        </p:nvSpPr>
        <p:spPr>
          <a:xfrm>
            <a:off x="3340720" y="5959006"/>
            <a:ext cx="1463041" cy="146304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解决方案"/>
          <p:cNvSpPr txBox="1"/>
          <p:nvPr/>
        </p:nvSpPr>
        <p:spPr>
          <a:xfrm>
            <a:off x="5173197" y="10180010"/>
            <a:ext cx="522273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解决方案</a:t>
            </a:r>
          </a:p>
        </p:txBody>
      </p:sp>
      <p:sp>
        <p:nvSpPr>
          <p:cNvPr id="139" name="圆形"/>
          <p:cNvSpPr/>
          <p:nvPr/>
        </p:nvSpPr>
        <p:spPr>
          <a:xfrm>
            <a:off x="3386043" y="9913310"/>
            <a:ext cx="1463041" cy="146304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0" name="image2.png" descr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83062" y="6385725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8.png" descr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12763" y="1034003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诺贝尔经济学奖得主 阿克洛夫 及马里兰大学教授 克兰顿 著"/>
          <p:cNvSpPr txBox="1"/>
          <p:nvPr/>
        </p:nvSpPr>
        <p:spPr>
          <a:xfrm>
            <a:off x="14714484" y="11428722"/>
            <a:ext cx="7159472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defRPr sz="2100">
                <a:solidFill>
                  <a:srgbClr val="111F2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诺贝尔经济学奖得主 阿克洛夫 及马里兰大学教授 克兰顿 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成组"/>
          <p:cNvGrpSpPr/>
          <p:nvPr/>
        </p:nvGrpSpPr>
        <p:grpSpPr>
          <a:xfrm>
            <a:off x="0" y="1325902"/>
            <a:ext cx="24384000" cy="1939848"/>
            <a:chOff x="0" y="0"/>
            <a:chExt cx="24384000" cy="1939847"/>
          </a:xfrm>
        </p:grpSpPr>
        <p:sp>
          <p:nvSpPr>
            <p:cNvPr id="146" name="背景与痛点"/>
            <p:cNvSpPr txBox="1"/>
            <p:nvPr/>
          </p:nvSpPr>
          <p:spPr>
            <a:xfrm>
              <a:off x="0" y="0"/>
              <a:ext cx="24384000" cy="1325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背景与痛点</a:t>
              </a:r>
            </a:p>
          </p:txBody>
        </p:sp>
        <p:sp>
          <p:nvSpPr>
            <p:cNvPr id="147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" name="畅行智慧北外滩的楼宇与商业间，我们如何辨识访客信息，在身份验证与隐私保护中维持一个平衡？…"/>
          <p:cNvSpPr txBox="1"/>
          <p:nvPr/>
        </p:nvSpPr>
        <p:spPr>
          <a:xfrm>
            <a:off x="3606700" y="9372928"/>
            <a:ext cx="18536650" cy="201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spcBef>
                <a:spcPts val="12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畅行智慧北外滩的楼宇与商业间，我们如何辨识访客信息，在身份验证与隐私保护中维持一个平衡？</a:t>
            </a:r>
          </a:p>
          <a:p>
            <a:pPr defTabSz="457200">
              <a:spcBef>
                <a:spcPts val="12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怎么在万物的身份信任上，达成身份与身份的交互场景，来促进北外滩的楼宇经济与分布式商业经济的发展？</a:t>
            </a:r>
          </a:p>
        </p:txBody>
      </p:sp>
      <p:pic>
        <p:nvPicPr>
          <p:cNvPr id="154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15910" y="5591890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7895" y="5657172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信息孤岛4.jpg" descr="信息孤岛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47697" y="4619546"/>
            <a:ext cx="3508783" cy="25543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数据壁垒"/>
          <p:cNvSpPr txBox="1"/>
          <p:nvPr/>
        </p:nvSpPr>
        <p:spPr>
          <a:xfrm>
            <a:off x="18297830" y="75798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数据壁垒</a:t>
            </a:r>
          </a:p>
        </p:txBody>
      </p:sp>
      <p:pic>
        <p:nvPicPr>
          <p:cNvPr id="158" name="隐私泄露4.jpg" descr="隐私泄露4.jpg"/>
          <p:cNvPicPr>
            <a:picLocks noChangeAspect="1"/>
          </p:cNvPicPr>
          <p:nvPr/>
        </p:nvPicPr>
        <p:blipFill>
          <a:blip r:embed="rId6">
            <a:extLst/>
          </a:blip>
          <a:srcRect l="0" t="0" r="22798" b="0"/>
          <a:stretch>
            <a:fillRect/>
          </a:stretch>
        </p:blipFill>
        <p:spPr>
          <a:xfrm>
            <a:off x="8332333" y="4619546"/>
            <a:ext cx="3516791" cy="2554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信息伪造5.jpg" descr="信息伪造5.jpg"/>
          <p:cNvPicPr>
            <a:picLocks noChangeAspect="1"/>
          </p:cNvPicPr>
          <p:nvPr/>
        </p:nvPicPr>
        <p:blipFill>
          <a:blip r:embed="rId7">
            <a:extLst/>
          </a:blip>
          <a:srcRect l="109" t="109" r="7935" b="109"/>
          <a:stretch>
            <a:fillRect/>
          </a:stretch>
        </p:blipFill>
        <p:spPr>
          <a:xfrm>
            <a:off x="12939420" y="4619546"/>
            <a:ext cx="3517859" cy="255428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重复填写"/>
          <p:cNvSpPr txBox="1"/>
          <p:nvPr/>
        </p:nvSpPr>
        <p:spPr>
          <a:xfrm>
            <a:off x="4449145" y="75798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重复填写</a:t>
            </a:r>
          </a:p>
        </p:txBody>
      </p:sp>
      <p:sp>
        <p:nvSpPr>
          <p:cNvPr id="161" name="隐私泄漏"/>
          <p:cNvSpPr txBox="1"/>
          <p:nvPr/>
        </p:nvSpPr>
        <p:spPr>
          <a:xfrm>
            <a:off x="8804471" y="75798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隐私泄漏</a:t>
            </a:r>
          </a:p>
        </p:txBody>
      </p:sp>
      <p:sp>
        <p:nvSpPr>
          <p:cNvPr id="162" name="身份伪造"/>
          <p:cNvSpPr txBox="1"/>
          <p:nvPr/>
        </p:nvSpPr>
        <p:spPr>
          <a:xfrm>
            <a:off x="13549166" y="75798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身份伪造</a:t>
            </a:r>
          </a:p>
        </p:txBody>
      </p:sp>
      <p:sp>
        <p:nvSpPr>
          <p:cNvPr id="163" name="现在的楼宇管理中存在各种各样的问题："/>
          <p:cNvSpPr txBox="1"/>
          <p:nvPr/>
        </p:nvSpPr>
        <p:spPr>
          <a:xfrm>
            <a:off x="3752143" y="3512371"/>
            <a:ext cx="7053581" cy="13385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spcBef>
                <a:spcPts val="12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现在的楼宇管理中存在各种各样的问题：</a:t>
            </a:r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8">
            <a:extLst/>
          </a:blip>
          <a:srcRect l="3668" t="0" r="3668" b="0"/>
          <a:stretch>
            <a:fillRect/>
          </a:stretch>
        </p:blipFill>
        <p:spPr>
          <a:xfrm>
            <a:off x="3735564" y="4619546"/>
            <a:ext cx="3506499" cy="255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成组"/>
          <p:cNvGrpSpPr/>
          <p:nvPr/>
        </p:nvGrpSpPr>
        <p:grpSpPr>
          <a:xfrm>
            <a:off x="0" y="1151718"/>
            <a:ext cx="24384000" cy="1736648"/>
            <a:chOff x="0" y="0"/>
            <a:chExt cx="24384000" cy="1736647"/>
          </a:xfrm>
        </p:grpSpPr>
        <p:sp>
          <p:nvSpPr>
            <p:cNvPr id="168" name="身份管理"/>
            <p:cNvSpPr/>
            <p:nvPr/>
          </p:nvSpPr>
          <p:spPr>
            <a:xfrm>
              <a:off x="0" y="0"/>
              <a:ext cx="243840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身份管理</a:t>
              </a:r>
            </a:p>
          </p:txBody>
        </p:sp>
        <p:sp>
          <p:nvSpPr>
            <p:cNvPr id="169" name="矩形"/>
            <p:cNvSpPr/>
            <p:nvPr/>
          </p:nvSpPr>
          <p:spPr>
            <a:xfrm>
              <a:off x="9829800" y="15537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矩形"/>
            <p:cNvSpPr/>
            <p:nvPr/>
          </p:nvSpPr>
          <p:spPr>
            <a:xfrm>
              <a:off x="10782300" y="15537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矩形"/>
            <p:cNvSpPr/>
            <p:nvPr/>
          </p:nvSpPr>
          <p:spPr>
            <a:xfrm>
              <a:off x="11734800" y="15537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" name="矩形"/>
            <p:cNvSpPr/>
            <p:nvPr/>
          </p:nvSpPr>
          <p:spPr>
            <a:xfrm>
              <a:off x="12687300" y="15537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矩形"/>
            <p:cNvSpPr/>
            <p:nvPr/>
          </p:nvSpPr>
          <p:spPr>
            <a:xfrm>
              <a:off x="13639800" y="15537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5" name="image20.png" descr="image2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10794" y="579445"/>
            <a:ext cx="6714731" cy="1333824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形状"/>
          <p:cNvSpPr/>
          <p:nvPr/>
        </p:nvSpPr>
        <p:spPr>
          <a:xfrm flipH="1">
            <a:off x="6965157" y="6850724"/>
            <a:ext cx="5019747" cy="5326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322" fill="norm" stroke="1" extrusionOk="0">
                <a:moveTo>
                  <a:pt x="15823" y="2941"/>
                </a:moveTo>
                <a:cubicBezTo>
                  <a:pt x="16251" y="3894"/>
                  <a:pt x="16545" y="5037"/>
                  <a:pt x="16703" y="6350"/>
                </a:cubicBezTo>
                <a:cubicBezTo>
                  <a:pt x="16861" y="6647"/>
                  <a:pt x="16974" y="6964"/>
                  <a:pt x="17019" y="7324"/>
                </a:cubicBezTo>
                <a:cubicBezTo>
                  <a:pt x="17109" y="7790"/>
                  <a:pt x="17087" y="8320"/>
                  <a:pt x="16996" y="8786"/>
                </a:cubicBezTo>
                <a:cubicBezTo>
                  <a:pt x="16883" y="9294"/>
                  <a:pt x="16680" y="9738"/>
                  <a:pt x="16387" y="10098"/>
                </a:cubicBezTo>
                <a:cubicBezTo>
                  <a:pt x="16229" y="10310"/>
                  <a:pt x="16026" y="10480"/>
                  <a:pt x="15823" y="10586"/>
                </a:cubicBezTo>
                <a:cubicBezTo>
                  <a:pt x="15823" y="9802"/>
                  <a:pt x="15823" y="9802"/>
                  <a:pt x="15823" y="9802"/>
                </a:cubicBezTo>
                <a:cubicBezTo>
                  <a:pt x="16409" y="9146"/>
                  <a:pt x="16613" y="7854"/>
                  <a:pt x="16274" y="6943"/>
                </a:cubicBezTo>
                <a:cubicBezTo>
                  <a:pt x="16139" y="6498"/>
                  <a:pt x="15958" y="6287"/>
                  <a:pt x="15823" y="6244"/>
                </a:cubicBezTo>
                <a:lnTo>
                  <a:pt x="15823" y="2941"/>
                </a:lnTo>
                <a:close/>
                <a:moveTo>
                  <a:pt x="15823" y="15202"/>
                </a:moveTo>
                <a:cubicBezTo>
                  <a:pt x="18328" y="16070"/>
                  <a:pt x="21533" y="16473"/>
                  <a:pt x="21443" y="19310"/>
                </a:cubicBezTo>
                <a:cubicBezTo>
                  <a:pt x="21420" y="19967"/>
                  <a:pt x="21149" y="20644"/>
                  <a:pt x="20720" y="21322"/>
                </a:cubicBezTo>
                <a:cubicBezTo>
                  <a:pt x="15823" y="21322"/>
                  <a:pt x="15823" y="21322"/>
                  <a:pt x="15823" y="21322"/>
                </a:cubicBezTo>
                <a:lnTo>
                  <a:pt x="15823" y="15202"/>
                </a:lnTo>
                <a:close/>
                <a:moveTo>
                  <a:pt x="10722" y="61"/>
                </a:moveTo>
                <a:cubicBezTo>
                  <a:pt x="13204" y="-278"/>
                  <a:pt x="14852" y="823"/>
                  <a:pt x="15823" y="2941"/>
                </a:cubicBezTo>
                <a:cubicBezTo>
                  <a:pt x="15823" y="6244"/>
                  <a:pt x="15823" y="6244"/>
                  <a:pt x="15823" y="6244"/>
                </a:cubicBezTo>
                <a:cubicBezTo>
                  <a:pt x="15574" y="6181"/>
                  <a:pt x="15371" y="6520"/>
                  <a:pt x="15281" y="7134"/>
                </a:cubicBezTo>
                <a:cubicBezTo>
                  <a:pt x="15168" y="7790"/>
                  <a:pt x="15146" y="8807"/>
                  <a:pt x="15258" y="10183"/>
                </a:cubicBezTo>
                <a:cubicBezTo>
                  <a:pt x="15462" y="10120"/>
                  <a:pt x="15665" y="9971"/>
                  <a:pt x="15823" y="9802"/>
                </a:cubicBezTo>
                <a:cubicBezTo>
                  <a:pt x="15823" y="10586"/>
                  <a:pt x="15823" y="10586"/>
                  <a:pt x="15823" y="10586"/>
                </a:cubicBezTo>
                <a:cubicBezTo>
                  <a:pt x="15732" y="10628"/>
                  <a:pt x="15642" y="10670"/>
                  <a:pt x="15552" y="10713"/>
                </a:cubicBezTo>
                <a:cubicBezTo>
                  <a:pt x="15371" y="11051"/>
                  <a:pt x="15168" y="11411"/>
                  <a:pt x="14942" y="11708"/>
                </a:cubicBezTo>
                <a:cubicBezTo>
                  <a:pt x="14694" y="12301"/>
                  <a:pt x="14265" y="12830"/>
                  <a:pt x="13791" y="13275"/>
                </a:cubicBezTo>
                <a:cubicBezTo>
                  <a:pt x="13949" y="14016"/>
                  <a:pt x="14378" y="14651"/>
                  <a:pt x="15371" y="15033"/>
                </a:cubicBezTo>
                <a:cubicBezTo>
                  <a:pt x="15507" y="15096"/>
                  <a:pt x="15665" y="15138"/>
                  <a:pt x="15823" y="15202"/>
                </a:cubicBezTo>
                <a:cubicBezTo>
                  <a:pt x="15823" y="21322"/>
                  <a:pt x="15823" y="21322"/>
                  <a:pt x="15823" y="21322"/>
                </a:cubicBezTo>
                <a:cubicBezTo>
                  <a:pt x="10722" y="21322"/>
                  <a:pt x="10722" y="21322"/>
                  <a:pt x="10722" y="21322"/>
                </a:cubicBezTo>
                <a:cubicBezTo>
                  <a:pt x="10722" y="20560"/>
                  <a:pt x="10722" y="20560"/>
                  <a:pt x="10722" y="20560"/>
                </a:cubicBezTo>
                <a:cubicBezTo>
                  <a:pt x="10744" y="20560"/>
                  <a:pt x="10744" y="20560"/>
                  <a:pt x="10767" y="20560"/>
                </a:cubicBezTo>
                <a:cubicBezTo>
                  <a:pt x="10925" y="20560"/>
                  <a:pt x="11060" y="20411"/>
                  <a:pt x="11060" y="20242"/>
                </a:cubicBezTo>
                <a:cubicBezTo>
                  <a:pt x="11060" y="20073"/>
                  <a:pt x="10925" y="19946"/>
                  <a:pt x="10767" y="19946"/>
                </a:cubicBezTo>
                <a:cubicBezTo>
                  <a:pt x="10744" y="19946"/>
                  <a:pt x="10744" y="19946"/>
                  <a:pt x="10722" y="19946"/>
                </a:cubicBezTo>
                <a:cubicBezTo>
                  <a:pt x="10722" y="19734"/>
                  <a:pt x="10722" y="19734"/>
                  <a:pt x="10722" y="19734"/>
                </a:cubicBezTo>
                <a:cubicBezTo>
                  <a:pt x="10744" y="19734"/>
                  <a:pt x="10744" y="19734"/>
                  <a:pt x="10767" y="19734"/>
                </a:cubicBezTo>
                <a:cubicBezTo>
                  <a:pt x="10925" y="19734"/>
                  <a:pt x="11060" y="19586"/>
                  <a:pt x="11060" y="19416"/>
                </a:cubicBezTo>
                <a:cubicBezTo>
                  <a:pt x="11060" y="19247"/>
                  <a:pt x="10925" y="19120"/>
                  <a:pt x="10767" y="19120"/>
                </a:cubicBezTo>
                <a:cubicBezTo>
                  <a:pt x="10744" y="19120"/>
                  <a:pt x="10744" y="19120"/>
                  <a:pt x="10722" y="19120"/>
                </a:cubicBezTo>
                <a:cubicBezTo>
                  <a:pt x="10722" y="18802"/>
                  <a:pt x="10722" y="18802"/>
                  <a:pt x="10722" y="18802"/>
                </a:cubicBezTo>
                <a:cubicBezTo>
                  <a:pt x="12482" y="18167"/>
                  <a:pt x="13430" y="17320"/>
                  <a:pt x="14852" y="15626"/>
                </a:cubicBezTo>
                <a:cubicBezTo>
                  <a:pt x="14040" y="15329"/>
                  <a:pt x="13520" y="14609"/>
                  <a:pt x="13227" y="13762"/>
                </a:cubicBezTo>
                <a:cubicBezTo>
                  <a:pt x="12415" y="14355"/>
                  <a:pt x="11534" y="14736"/>
                  <a:pt x="10880" y="14736"/>
                </a:cubicBezTo>
                <a:cubicBezTo>
                  <a:pt x="10835" y="14736"/>
                  <a:pt x="10789" y="14736"/>
                  <a:pt x="10744" y="14736"/>
                </a:cubicBezTo>
                <a:cubicBezTo>
                  <a:pt x="10722" y="14736"/>
                  <a:pt x="10722" y="14736"/>
                  <a:pt x="10722" y="14736"/>
                </a:cubicBezTo>
                <a:cubicBezTo>
                  <a:pt x="10722" y="12703"/>
                  <a:pt x="10722" y="12703"/>
                  <a:pt x="10722" y="12703"/>
                </a:cubicBezTo>
                <a:cubicBezTo>
                  <a:pt x="10744" y="12703"/>
                  <a:pt x="10744" y="12703"/>
                  <a:pt x="10744" y="12703"/>
                </a:cubicBezTo>
                <a:cubicBezTo>
                  <a:pt x="11060" y="12703"/>
                  <a:pt x="11286" y="13148"/>
                  <a:pt x="11647" y="13021"/>
                </a:cubicBezTo>
                <a:cubicBezTo>
                  <a:pt x="12460" y="12746"/>
                  <a:pt x="12821" y="12237"/>
                  <a:pt x="12821" y="11687"/>
                </a:cubicBezTo>
                <a:cubicBezTo>
                  <a:pt x="12821" y="10924"/>
                  <a:pt x="11783" y="10564"/>
                  <a:pt x="10722" y="10564"/>
                </a:cubicBezTo>
                <a:cubicBezTo>
                  <a:pt x="10722" y="9844"/>
                  <a:pt x="10722" y="9844"/>
                  <a:pt x="10722" y="9844"/>
                </a:cubicBezTo>
                <a:cubicBezTo>
                  <a:pt x="11918" y="9675"/>
                  <a:pt x="12708" y="9993"/>
                  <a:pt x="13182" y="10353"/>
                </a:cubicBezTo>
                <a:cubicBezTo>
                  <a:pt x="13204" y="10374"/>
                  <a:pt x="13250" y="10395"/>
                  <a:pt x="13272" y="10437"/>
                </a:cubicBezTo>
                <a:cubicBezTo>
                  <a:pt x="14468" y="11115"/>
                  <a:pt x="14897" y="8298"/>
                  <a:pt x="14920" y="6477"/>
                </a:cubicBezTo>
                <a:cubicBezTo>
                  <a:pt x="13024" y="6371"/>
                  <a:pt x="11918" y="5461"/>
                  <a:pt x="10722" y="4698"/>
                </a:cubicBezTo>
                <a:lnTo>
                  <a:pt x="10722" y="61"/>
                </a:lnTo>
                <a:close/>
                <a:moveTo>
                  <a:pt x="5643" y="2750"/>
                </a:moveTo>
                <a:cubicBezTo>
                  <a:pt x="6275" y="1480"/>
                  <a:pt x="7268" y="527"/>
                  <a:pt x="8848" y="463"/>
                </a:cubicBezTo>
                <a:cubicBezTo>
                  <a:pt x="9142" y="378"/>
                  <a:pt x="9458" y="294"/>
                  <a:pt x="9796" y="251"/>
                </a:cubicBezTo>
                <a:cubicBezTo>
                  <a:pt x="10112" y="167"/>
                  <a:pt x="10428" y="103"/>
                  <a:pt x="10722" y="61"/>
                </a:cubicBezTo>
                <a:cubicBezTo>
                  <a:pt x="10722" y="4698"/>
                  <a:pt x="10722" y="4698"/>
                  <a:pt x="10722" y="4698"/>
                </a:cubicBezTo>
                <a:cubicBezTo>
                  <a:pt x="10338" y="4444"/>
                  <a:pt x="9954" y="4211"/>
                  <a:pt x="9525" y="4042"/>
                </a:cubicBezTo>
                <a:cubicBezTo>
                  <a:pt x="8465" y="3597"/>
                  <a:pt x="7449" y="3513"/>
                  <a:pt x="7065" y="4106"/>
                </a:cubicBezTo>
                <a:cubicBezTo>
                  <a:pt x="6772" y="4550"/>
                  <a:pt x="6614" y="5101"/>
                  <a:pt x="6569" y="5736"/>
                </a:cubicBezTo>
                <a:cubicBezTo>
                  <a:pt x="6569" y="5757"/>
                  <a:pt x="6569" y="5800"/>
                  <a:pt x="6569" y="5842"/>
                </a:cubicBezTo>
                <a:cubicBezTo>
                  <a:pt x="6478" y="7557"/>
                  <a:pt x="6772" y="11200"/>
                  <a:pt x="8104" y="10437"/>
                </a:cubicBezTo>
                <a:cubicBezTo>
                  <a:pt x="8149" y="10395"/>
                  <a:pt x="8171" y="10374"/>
                  <a:pt x="8216" y="10353"/>
                </a:cubicBezTo>
                <a:cubicBezTo>
                  <a:pt x="8690" y="9993"/>
                  <a:pt x="9480" y="9654"/>
                  <a:pt x="10699" y="9844"/>
                </a:cubicBezTo>
                <a:cubicBezTo>
                  <a:pt x="10722" y="9844"/>
                  <a:pt x="10722" y="9844"/>
                  <a:pt x="10722" y="9844"/>
                </a:cubicBezTo>
                <a:cubicBezTo>
                  <a:pt x="10722" y="10564"/>
                  <a:pt x="10722" y="10564"/>
                  <a:pt x="10722" y="10564"/>
                </a:cubicBezTo>
                <a:cubicBezTo>
                  <a:pt x="9683" y="10564"/>
                  <a:pt x="8600" y="10924"/>
                  <a:pt x="8555" y="11602"/>
                </a:cubicBezTo>
                <a:cubicBezTo>
                  <a:pt x="8510" y="12174"/>
                  <a:pt x="8961" y="12746"/>
                  <a:pt x="9819" y="13021"/>
                </a:cubicBezTo>
                <a:cubicBezTo>
                  <a:pt x="10180" y="13148"/>
                  <a:pt x="10406" y="12703"/>
                  <a:pt x="10722" y="12703"/>
                </a:cubicBezTo>
                <a:cubicBezTo>
                  <a:pt x="10722" y="14736"/>
                  <a:pt x="10722" y="14736"/>
                  <a:pt x="10722" y="14736"/>
                </a:cubicBezTo>
                <a:cubicBezTo>
                  <a:pt x="10699" y="14736"/>
                  <a:pt x="10654" y="14736"/>
                  <a:pt x="10586" y="14736"/>
                </a:cubicBezTo>
                <a:cubicBezTo>
                  <a:pt x="9954" y="14736"/>
                  <a:pt x="9074" y="14376"/>
                  <a:pt x="8284" y="13804"/>
                </a:cubicBezTo>
                <a:cubicBezTo>
                  <a:pt x="7991" y="14630"/>
                  <a:pt x="7472" y="15329"/>
                  <a:pt x="6659" y="15626"/>
                </a:cubicBezTo>
                <a:cubicBezTo>
                  <a:pt x="8013" y="17531"/>
                  <a:pt x="9119" y="18315"/>
                  <a:pt x="10722" y="18802"/>
                </a:cubicBezTo>
                <a:cubicBezTo>
                  <a:pt x="10722" y="18802"/>
                  <a:pt x="10722" y="18802"/>
                  <a:pt x="10722" y="18802"/>
                </a:cubicBezTo>
                <a:cubicBezTo>
                  <a:pt x="10722" y="19120"/>
                  <a:pt x="10722" y="19120"/>
                  <a:pt x="10722" y="19120"/>
                </a:cubicBezTo>
                <a:cubicBezTo>
                  <a:pt x="10564" y="19120"/>
                  <a:pt x="10451" y="19268"/>
                  <a:pt x="10451" y="19416"/>
                </a:cubicBezTo>
                <a:cubicBezTo>
                  <a:pt x="10451" y="19586"/>
                  <a:pt x="10564" y="19713"/>
                  <a:pt x="10722" y="19734"/>
                </a:cubicBezTo>
                <a:cubicBezTo>
                  <a:pt x="10722" y="19946"/>
                  <a:pt x="10722" y="19946"/>
                  <a:pt x="10722" y="19946"/>
                </a:cubicBezTo>
                <a:cubicBezTo>
                  <a:pt x="10564" y="19967"/>
                  <a:pt x="10451" y="20094"/>
                  <a:pt x="10451" y="20242"/>
                </a:cubicBezTo>
                <a:cubicBezTo>
                  <a:pt x="10451" y="20411"/>
                  <a:pt x="10564" y="20538"/>
                  <a:pt x="10722" y="20560"/>
                </a:cubicBezTo>
                <a:cubicBezTo>
                  <a:pt x="10722" y="21322"/>
                  <a:pt x="10722" y="21322"/>
                  <a:pt x="10722" y="21322"/>
                </a:cubicBezTo>
                <a:cubicBezTo>
                  <a:pt x="5643" y="21322"/>
                  <a:pt x="5643" y="21322"/>
                  <a:pt x="5643" y="21322"/>
                </a:cubicBezTo>
                <a:cubicBezTo>
                  <a:pt x="5643" y="15181"/>
                  <a:pt x="5643" y="15181"/>
                  <a:pt x="5643" y="15181"/>
                </a:cubicBezTo>
                <a:cubicBezTo>
                  <a:pt x="5801" y="15138"/>
                  <a:pt x="5937" y="15096"/>
                  <a:pt x="6072" y="15033"/>
                </a:cubicBezTo>
                <a:cubicBezTo>
                  <a:pt x="7088" y="14630"/>
                  <a:pt x="7517" y="14016"/>
                  <a:pt x="7652" y="13275"/>
                </a:cubicBezTo>
                <a:cubicBezTo>
                  <a:pt x="7201" y="12830"/>
                  <a:pt x="6794" y="12322"/>
                  <a:pt x="6546" y="11771"/>
                </a:cubicBezTo>
                <a:cubicBezTo>
                  <a:pt x="6298" y="11454"/>
                  <a:pt x="6095" y="11094"/>
                  <a:pt x="5914" y="10713"/>
                </a:cubicBezTo>
                <a:cubicBezTo>
                  <a:pt x="5824" y="10670"/>
                  <a:pt x="5734" y="10649"/>
                  <a:pt x="5643" y="10586"/>
                </a:cubicBezTo>
                <a:cubicBezTo>
                  <a:pt x="5643" y="9823"/>
                  <a:pt x="5643" y="9823"/>
                  <a:pt x="5643" y="9823"/>
                </a:cubicBezTo>
                <a:cubicBezTo>
                  <a:pt x="5801" y="9993"/>
                  <a:pt x="6004" y="10120"/>
                  <a:pt x="6208" y="10183"/>
                </a:cubicBezTo>
                <a:cubicBezTo>
                  <a:pt x="6320" y="8849"/>
                  <a:pt x="6320" y="7642"/>
                  <a:pt x="6162" y="6943"/>
                </a:cubicBezTo>
                <a:cubicBezTo>
                  <a:pt x="6050" y="6435"/>
                  <a:pt x="5846" y="6244"/>
                  <a:pt x="5643" y="6287"/>
                </a:cubicBezTo>
                <a:lnTo>
                  <a:pt x="5643" y="2750"/>
                </a:lnTo>
                <a:close/>
                <a:moveTo>
                  <a:pt x="4763" y="6350"/>
                </a:moveTo>
                <a:cubicBezTo>
                  <a:pt x="4763" y="6350"/>
                  <a:pt x="4763" y="6350"/>
                  <a:pt x="4763" y="6350"/>
                </a:cubicBezTo>
                <a:cubicBezTo>
                  <a:pt x="4853" y="5186"/>
                  <a:pt x="5102" y="3851"/>
                  <a:pt x="5643" y="2750"/>
                </a:cubicBezTo>
                <a:cubicBezTo>
                  <a:pt x="5643" y="6287"/>
                  <a:pt x="5643" y="6287"/>
                  <a:pt x="5643" y="6287"/>
                </a:cubicBezTo>
                <a:cubicBezTo>
                  <a:pt x="5485" y="6329"/>
                  <a:pt x="5305" y="6562"/>
                  <a:pt x="5192" y="6901"/>
                </a:cubicBezTo>
                <a:cubicBezTo>
                  <a:pt x="4831" y="7833"/>
                  <a:pt x="5034" y="9146"/>
                  <a:pt x="5643" y="9823"/>
                </a:cubicBezTo>
                <a:cubicBezTo>
                  <a:pt x="5643" y="10586"/>
                  <a:pt x="5643" y="10586"/>
                  <a:pt x="5643" y="10586"/>
                </a:cubicBezTo>
                <a:cubicBezTo>
                  <a:pt x="5418" y="10480"/>
                  <a:pt x="5237" y="10310"/>
                  <a:pt x="5057" y="10098"/>
                </a:cubicBezTo>
                <a:cubicBezTo>
                  <a:pt x="4763" y="9738"/>
                  <a:pt x="4583" y="9294"/>
                  <a:pt x="4470" y="8786"/>
                </a:cubicBezTo>
                <a:cubicBezTo>
                  <a:pt x="4357" y="8320"/>
                  <a:pt x="4334" y="7790"/>
                  <a:pt x="4425" y="7324"/>
                </a:cubicBezTo>
                <a:cubicBezTo>
                  <a:pt x="4492" y="6964"/>
                  <a:pt x="4583" y="6626"/>
                  <a:pt x="4763" y="6350"/>
                </a:cubicBezTo>
                <a:moveTo>
                  <a:pt x="5643" y="21322"/>
                </a:moveTo>
                <a:cubicBezTo>
                  <a:pt x="723" y="21322"/>
                  <a:pt x="723" y="21322"/>
                  <a:pt x="723" y="21322"/>
                </a:cubicBezTo>
                <a:cubicBezTo>
                  <a:pt x="294" y="20644"/>
                  <a:pt x="23" y="19967"/>
                  <a:pt x="1" y="19310"/>
                </a:cubicBezTo>
                <a:cubicBezTo>
                  <a:pt x="-67" y="16473"/>
                  <a:pt x="3138" y="16070"/>
                  <a:pt x="5643" y="15181"/>
                </a:cubicBezTo>
                <a:lnTo>
                  <a:pt x="5643" y="21322"/>
                </a:lnTo>
                <a:close/>
              </a:path>
            </a:pathLst>
          </a:custGeom>
          <a:solidFill>
            <a:srgbClr val="3A5063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1219200">
              <a:defRPr sz="64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186" name="成组"/>
          <p:cNvGrpSpPr/>
          <p:nvPr/>
        </p:nvGrpSpPr>
        <p:grpSpPr>
          <a:xfrm>
            <a:off x="11255689" y="3577071"/>
            <a:ext cx="6523029" cy="7369504"/>
            <a:chOff x="0" y="0"/>
            <a:chExt cx="6523027" cy="7369502"/>
          </a:xfrm>
        </p:grpSpPr>
        <p:grpSp>
          <p:nvGrpSpPr>
            <p:cNvPr id="179" name="成组"/>
            <p:cNvGrpSpPr/>
            <p:nvPr/>
          </p:nvGrpSpPr>
          <p:grpSpPr>
            <a:xfrm>
              <a:off x="2448166" y="5090215"/>
              <a:ext cx="4074862" cy="2279288"/>
              <a:chOff x="0" y="0"/>
              <a:chExt cx="4074861" cy="2279287"/>
            </a:xfrm>
          </p:grpSpPr>
          <p:sp>
            <p:nvSpPr>
              <p:cNvPr id="177" name="关联资产"/>
              <p:cNvSpPr txBox="1"/>
              <p:nvPr/>
            </p:nvSpPr>
            <p:spPr>
              <a:xfrm>
                <a:off x="0" y="0"/>
                <a:ext cx="4074862" cy="75623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 sz="52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关联资产</a:t>
                </a:r>
              </a:p>
            </p:txBody>
          </p:sp>
          <p:sp>
            <p:nvSpPr>
              <p:cNvPr id="178" name="在链上建立个人与资产DID的归属关联。"/>
              <p:cNvSpPr txBox="1"/>
              <p:nvPr/>
            </p:nvSpPr>
            <p:spPr>
              <a:xfrm>
                <a:off x="0" y="686389"/>
                <a:ext cx="4074862" cy="159289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在链上建立个人与资产DID的归属关联。</a:t>
                </a:r>
              </a:p>
            </p:txBody>
          </p:sp>
        </p:grpSp>
        <p:grpSp>
          <p:nvGrpSpPr>
            <p:cNvPr id="182" name="成组"/>
            <p:cNvGrpSpPr/>
            <p:nvPr/>
          </p:nvGrpSpPr>
          <p:grpSpPr>
            <a:xfrm>
              <a:off x="2218336" y="2108772"/>
              <a:ext cx="4074862" cy="2184649"/>
              <a:chOff x="0" y="0"/>
              <a:chExt cx="4074861" cy="2184647"/>
            </a:xfrm>
          </p:grpSpPr>
          <p:sp>
            <p:nvSpPr>
              <p:cNvPr id="180" name="IPFS存放"/>
              <p:cNvSpPr txBox="1"/>
              <p:nvPr/>
            </p:nvSpPr>
            <p:spPr>
              <a:xfrm>
                <a:off x="0" y="0"/>
                <a:ext cx="4074862" cy="79762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 sz="52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IPFS存放</a:t>
                </a:r>
              </a:p>
            </p:txBody>
          </p:sp>
          <p:sp>
            <p:nvSpPr>
              <p:cNvPr id="181" name="将签名之后的可信凭证加密保存于IPFS之上"/>
              <p:cNvSpPr txBox="1"/>
              <p:nvPr/>
            </p:nvSpPr>
            <p:spPr>
              <a:xfrm>
                <a:off x="0" y="673689"/>
                <a:ext cx="3496691" cy="151095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将签名之后的可信凭证加密保存于IPFS之上</a:t>
                </a:r>
              </a:p>
            </p:txBody>
          </p:sp>
        </p:grpSp>
        <p:grpSp>
          <p:nvGrpSpPr>
            <p:cNvPr id="185" name="成组"/>
            <p:cNvGrpSpPr/>
            <p:nvPr/>
          </p:nvGrpSpPr>
          <p:grpSpPr>
            <a:xfrm>
              <a:off x="0" y="0"/>
              <a:ext cx="4074862" cy="1810713"/>
              <a:chOff x="0" y="0"/>
              <a:chExt cx="4074861" cy="1810712"/>
            </a:xfrm>
          </p:grpSpPr>
          <p:sp>
            <p:nvSpPr>
              <p:cNvPr id="183" name="可信凭证审核"/>
              <p:cNvSpPr txBox="1"/>
              <p:nvPr/>
            </p:nvSpPr>
            <p:spPr>
              <a:xfrm>
                <a:off x="0" y="0"/>
                <a:ext cx="4074862" cy="97481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 sz="52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可信凭证审核</a:t>
                </a:r>
              </a:p>
            </p:txBody>
          </p:sp>
          <p:sp>
            <p:nvSpPr>
              <p:cNvPr id="184" name="可信机构审核VC声明的内容，并进行签名"/>
              <p:cNvSpPr txBox="1"/>
              <p:nvPr/>
            </p:nvSpPr>
            <p:spPr>
              <a:xfrm>
                <a:off x="0" y="644699"/>
                <a:ext cx="4074862" cy="116601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可信机构审核VC声明的内容，并进行签名</a:t>
                </a:r>
              </a:p>
            </p:txBody>
          </p:sp>
        </p:grpSp>
      </p:grpSp>
      <p:grpSp>
        <p:nvGrpSpPr>
          <p:cNvPr id="196" name="成组"/>
          <p:cNvGrpSpPr/>
          <p:nvPr/>
        </p:nvGrpSpPr>
        <p:grpSpPr>
          <a:xfrm>
            <a:off x="912280" y="3424672"/>
            <a:ext cx="6714731" cy="7440609"/>
            <a:chOff x="0" y="0"/>
            <a:chExt cx="6714729" cy="7440608"/>
          </a:xfrm>
        </p:grpSpPr>
        <p:grpSp>
          <p:nvGrpSpPr>
            <p:cNvPr id="189" name="成组"/>
            <p:cNvGrpSpPr/>
            <p:nvPr/>
          </p:nvGrpSpPr>
          <p:grpSpPr>
            <a:xfrm>
              <a:off x="0" y="5433115"/>
              <a:ext cx="4266564" cy="2007494"/>
              <a:chOff x="0" y="0"/>
              <a:chExt cx="4266563" cy="2007493"/>
            </a:xfrm>
          </p:grpSpPr>
          <p:sp>
            <p:nvSpPr>
              <p:cNvPr id="187" name="创建本地安全沙箱"/>
              <p:cNvSpPr txBox="1"/>
              <p:nvPr/>
            </p:nvSpPr>
            <p:spPr>
              <a:xfrm>
                <a:off x="191702" y="0"/>
                <a:ext cx="4074862" cy="8615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创建本地安全沙箱</a:t>
                </a:r>
              </a:p>
            </p:txBody>
          </p:sp>
          <p:sp>
            <p:nvSpPr>
              <p:cNvPr id="188" name="通过密码、指纹、人脸等生物信息来初始化本地安全沙箱。"/>
              <p:cNvSpPr txBox="1"/>
              <p:nvPr/>
            </p:nvSpPr>
            <p:spPr>
              <a:xfrm>
                <a:off x="0" y="628218"/>
                <a:ext cx="4266564" cy="137927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通过密码、指纹、人脸等生物信息来初始化本地安全沙箱。</a:t>
                </a:r>
              </a:p>
            </p:txBody>
          </p:sp>
        </p:grpSp>
        <p:grpSp>
          <p:nvGrpSpPr>
            <p:cNvPr id="192" name="成组"/>
            <p:cNvGrpSpPr/>
            <p:nvPr/>
          </p:nvGrpSpPr>
          <p:grpSpPr>
            <a:xfrm>
              <a:off x="421532" y="2337372"/>
              <a:ext cx="4074862" cy="1939478"/>
              <a:chOff x="0" y="0"/>
              <a:chExt cx="4074861" cy="1939476"/>
            </a:xfrm>
          </p:grpSpPr>
          <p:sp>
            <p:nvSpPr>
              <p:cNvPr id="190" name="个人DID生成"/>
              <p:cNvSpPr txBox="1"/>
              <p:nvPr/>
            </p:nvSpPr>
            <p:spPr>
              <a:xfrm>
                <a:off x="0" y="0"/>
                <a:ext cx="4074862" cy="102261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 sz="52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个人DID生成</a:t>
                </a:r>
              </a:p>
            </p:txBody>
          </p:sp>
          <p:sp>
            <p:nvSpPr>
              <p:cNvPr id="191" name="通过密码学生成个人DID信息，将Document存于链上。"/>
              <p:cNvSpPr txBox="1"/>
              <p:nvPr/>
            </p:nvSpPr>
            <p:spPr>
              <a:xfrm>
                <a:off x="0" y="716282"/>
                <a:ext cx="4074862" cy="122319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通过密码学生成个人DID信息，将Document存于链上。</a:t>
                </a:r>
              </a:p>
            </p:txBody>
          </p:sp>
        </p:grpSp>
        <p:grpSp>
          <p:nvGrpSpPr>
            <p:cNvPr id="195" name="成组"/>
            <p:cNvGrpSpPr/>
            <p:nvPr/>
          </p:nvGrpSpPr>
          <p:grpSpPr>
            <a:xfrm>
              <a:off x="2865927" y="0"/>
              <a:ext cx="3848803" cy="2003519"/>
              <a:chOff x="0" y="0"/>
              <a:chExt cx="3848801" cy="2003518"/>
            </a:xfrm>
          </p:grpSpPr>
          <p:sp>
            <p:nvSpPr>
              <p:cNvPr id="193" name="可信凭证申请"/>
              <p:cNvSpPr txBox="1"/>
              <p:nvPr/>
            </p:nvSpPr>
            <p:spPr>
              <a:xfrm>
                <a:off x="388660" y="0"/>
                <a:ext cx="3460142" cy="79113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90000"/>
                  </a:lnSpc>
                  <a:def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>
                  <a:defRPr sz="52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Bebas Neue"/>
                    <a:ea typeface="Bebas Neue"/>
                    <a:cs typeface="Bebas Neue"/>
                    <a:sym typeface="Bebas Neue"/>
                  </a:defRPr>
                </a:pPr>
                <a:r>
                  <a:rPr sz="32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可信凭证申请</a:t>
                </a:r>
              </a:p>
            </p:txBody>
          </p:sp>
          <p:sp>
            <p:nvSpPr>
              <p:cNvPr id="194" name="个人提交VC（可信凭证）中的声明内容"/>
              <p:cNvSpPr txBox="1"/>
              <p:nvPr/>
            </p:nvSpPr>
            <p:spPr>
              <a:xfrm>
                <a:off x="0" y="597489"/>
                <a:ext cx="3848802" cy="140603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lnSpc>
                    <a:spcPct val="130000"/>
                  </a:lnSpc>
                  <a:defRPr sz="24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/>
                <a:r>
                  <a:t>个人提交VC（可信凭证）中的声明内容</a:t>
                </a:r>
              </a:p>
            </p:txBody>
          </p:sp>
        </p:grpSp>
      </p:grpSp>
      <p:grpSp>
        <p:nvGrpSpPr>
          <p:cNvPr id="209" name="成组"/>
          <p:cNvGrpSpPr/>
          <p:nvPr/>
        </p:nvGrpSpPr>
        <p:grpSpPr>
          <a:xfrm>
            <a:off x="5365659" y="4530171"/>
            <a:ext cx="8108367" cy="5910628"/>
            <a:chOff x="7144" y="9609"/>
            <a:chExt cx="8108365" cy="5910627"/>
          </a:xfrm>
        </p:grpSpPr>
        <p:sp>
          <p:nvSpPr>
            <p:cNvPr id="197" name="形状"/>
            <p:cNvSpPr/>
            <p:nvPr/>
          </p:nvSpPr>
          <p:spPr>
            <a:xfrm>
              <a:off x="312499" y="129158"/>
              <a:ext cx="7490338" cy="579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fill="norm" stroke="1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98" name="形状"/>
            <p:cNvSpPr/>
            <p:nvPr/>
          </p:nvSpPr>
          <p:spPr>
            <a:xfrm>
              <a:off x="340694" y="129221"/>
              <a:ext cx="7462526" cy="579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fill="norm" stroke="1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99" name="形状"/>
            <p:cNvSpPr/>
            <p:nvPr/>
          </p:nvSpPr>
          <p:spPr>
            <a:xfrm>
              <a:off x="1586878" y="129555"/>
              <a:ext cx="6215986" cy="579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fill="norm" stroke="1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0" name="形状"/>
            <p:cNvSpPr/>
            <p:nvPr/>
          </p:nvSpPr>
          <p:spPr>
            <a:xfrm>
              <a:off x="4057892" y="129658"/>
              <a:ext cx="3764973" cy="579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1" name="形状"/>
            <p:cNvSpPr/>
            <p:nvPr/>
          </p:nvSpPr>
          <p:spPr>
            <a:xfrm>
              <a:off x="5625507" y="1109872"/>
              <a:ext cx="2190143" cy="481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fill="norm" stroke="1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2" name="形状"/>
            <p:cNvSpPr/>
            <p:nvPr/>
          </p:nvSpPr>
          <p:spPr>
            <a:xfrm>
              <a:off x="6001465" y="3386808"/>
              <a:ext cx="1814081" cy="253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fill="norm" stroke="1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3" name="三角形"/>
            <p:cNvSpPr/>
            <p:nvPr/>
          </p:nvSpPr>
          <p:spPr>
            <a:xfrm rot="6387854">
              <a:off x="7771647" y="4681894"/>
              <a:ext cx="325917" cy="280961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4" name="三角形"/>
            <p:cNvSpPr/>
            <p:nvPr/>
          </p:nvSpPr>
          <p:spPr>
            <a:xfrm flipH="1" rot="15212146">
              <a:off x="25091" y="4681896"/>
              <a:ext cx="325917" cy="280961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5" name="三角形"/>
            <p:cNvSpPr/>
            <p:nvPr/>
          </p:nvSpPr>
          <p:spPr>
            <a:xfrm rot="3806845">
              <a:off x="7444736" y="1884601"/>
              <a:ext cx="325917" cy="280961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6" name="三角形"/>
            <p:cNvSpPr/>
            <p:nvPr/>
          </p:nvSpPr>
          <p:spPr>
            <a:xfrm flipH="1" rot="17793155">
              <a:off x="397274" y="1884600"/>
              <a:ext cx="325918" cy="280961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7" name="三角形"/>
            <p:cNvSpPr/>
            <p:nvPr/>
          </p:nvSpPr>
          <p:spPr>
            <a:xfrm rot="1344357">
              <a:off x="5486500" y="61117"/>
              <a:ext cx="325917" cy="280962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208" name="三角形"/>
            <p:cNvSpPr/>
            <p:nvPr/>
          </p:nvSpPr>
          <p:spPr>
            <a:xfrm flipH="1" rot="20255643">
              <a:off x="2390758" y="61120"/>
              <a:ext cx="325917" cy="280961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210" name="三角形"/>
          <p:cNvSpPr/>
          <p:nvPr/>
        </p:nvSpPr>
        <p:spPr>
          <a:xfrm rot="20880000">
            <a:off x="11402223" y="9314633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D4E37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11" name="形状"/>
          <p:cNvSpPr/>
          <p:nvPr/>
        </p:nvSpPr>
        <p:spPr>
          <a:xfrm>
            <a:off x="6419234" y="6689919"/>
            <a:ext cx="721664" cy="578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92" y="0"/>
                </a:moveTo>
                <a:cubicBezTo>
                  <a:pt x="2308" y="0"/>
                  <a:pt x="2308" y="0"/>
                  <a:pt x="2308" y="0"/>
                </a:cubicBezTo>
                <a:cubicBezTo>
                  <a:pt x="740" y="0"/>
                  <a:pt x="0" y="974"/>
                  <a:pt x="0" y="2382"/>
                </a:cubicBezTo>
                <a:cubicBezTo>
                  <a:pt x="0" y="18731"/>
                  <a:pt x="0" y="18731"/>
                  <a:pt x="0" y="18731"/>
                </a:cubicBezTo>
                <a:cubicBezTo>
                  <a:pt x="0" y="20192"/>
                  <a:pt x="740" y="21600"/>
                  <a:pt x="2308" y="21600"/>
                </a:cubicBezTo>
                <a:cubicBezTo>
                  <a:pt x="19292" y="21600"/>
                  <a:pt x="19292" y="21600"/>
                  <a:pt x="19292" y="21600"/>
                </a:cubicBezTo>
                <a:cubicBezTo>
                  <a:pt x="20468" y="21600"/>
                  <a:pt x="21600" y="20192"/>
                  <a:pt x="21600" y="18731"/>
                </a:cubicBezTo>
                <a:cubicBezTo>
                  <a:pt x="21600" y="2382"/>
                  <a:pt x="21600" y="2382"/>
                  <a:pt x="21600" y="2382"/>
                </a:cubicBezTo>
                <a:cubicBezTo>
                  <a:pt x="21600" y="974"/>
                  <a:pt x="20468" y="0"/>
                  <a:pt x="19292" y="0"/>
                </a:cubicBezTo>
                <a:close/>
                <a:moveTo>
                  <a:pt x="19292" y="18731"/>
                </a:moveTo>
                <a:cubicBezTo>
                  <a:pt x="2308" y="18731"/>
                  <a:pt x="2308" y="18731"/>
                  <a:pt x="2308" y="18731"/>
                </a:cubicBezTo>
                <a:cubicBezTo>
                  <a:pt x="2308" y="2382"/>
                  <a:pt x="2308" y="2382"/>
                  <a:pt x="2308" y="2382"/>
                </a:cubicBezTo>
                <a:cubicBezTo>
                  <a:pt x="19292" y="2382"/>
                  <a:pt x="19292" y="2382"/>
                  <a:pt x="19292" y="2382"/>
                </a:cubicBezTo>
                <a:lnTo>
                  <a:pt x="19292" y="18731"/>
                </a:lnTo>
                <a:close/>
                <a:moveTo>
                  <a:pt x="9668" y="13480"/>
                </a:moveTo>
                <a:cubicBezTo>
                  <a:pt x="4224" y="13480"/>
                  <a:pt x="4224" y="13480"/>
                  <a:pt x="4224" y="13480"/>
                </a:cubicBezTo>
                <a:cubicBezTo>
                  <a:pt x="4224" y="15862"/>
                  <a:pt x="4224" y="15862"/>
                  <a:pt x="4224" y="15862"/>
                </a:cubicBezTo>
                <a:cubicBezTo>
                  <a:pt x="9668" y="15862"/>
                  <a:pt x="9668" y="15862"/>
                  <a:pt x="9668" y="15862"/>
                </a:cubicBezTo>
                <a:lnTo>
                  <a:pt x="9668" y="13480"/>
                </a:lnTo>
                <a:close/>
                <a:moveTo>
                  <a:pt x="9668" y="9636"/>
                </a:moveTo>
                <a:cubicBezTo>
                  <a:pt x="4224" y="9636"/>
                  <a:pt x="4224" y="9636"/>
                  <a:pt x="4224" y="9636"/>
                </a:cubicBezTo>
                <a:cubicBezTo>
                  <a:pt x="4224" y="12018"/>
                  <a:pt x="4224" y="12018"/>
                  <a:pt x="4224" y="12018"/>
                </a:cubicBezTo>
                <a:cubicBezTo>
                  <a:pt x="9668" y="12018"/>
                  <a:pt x="9668" y="12018"/>
                  <a:pt x="9668" y="12018"/>
                </a:cubicBezTo>
                <a:lnTo>
                  <a:pt x="9668" y="9636"/>
                </a:lnTo>
                <a:close/>
                <a:moveTo>
                  <a:pt x="9668" y="5305"/>
                </a:moveTo>
                <a:cubicBezTo>
                  <a:pt x="4224" y="5305"/>
                  <a:pt x="4224" y="5305"/>
                  <a:pt x="4224" y="5305"/>
                </a:cubicBezTo>
                <a:cubicBezTo>
                  <a:pt x="4224" y="7741"/>
                  <a:pt x="4224" y="7741"/>
                  <a:pt x="4224" y="7741"/>
                </a:cubicBezTo>
                <a:cubicBezTo>
                  <a:pt x="9668" y="7741"/>
                  <a:pt x="9668" y="7741"/>
                  <a:pt x="9668" y="7741"/>
                </a:cubicBezTo>
                <a:lnTo>
                  <a:pt x="9668" y="5305"/>
                </a:lnTo>
                <a:close/>
                <a:moveTo>
                  <a:pt x="16940" y="13913"/>
                </a:moveTo>
                <a:cubicBezTo>
                  <a:pt x="16940" y="13913"/>
                  <a:pt x="15416" y="13480"/>
                  <a:pt x="15416" y="12505"/>
                </a:cubicBezTo>
                <a:cubicBezTo>
                  <a:pt x="15416" y="11044"/>
                  <a:pt x="16592" y="10611"/>
                  <a:pt x="16592" y="8174"/>
                </a:cubicBezTo>
                <a:cubicBezTo>
                  <a:pt x="16592" y="6767"/>
                  <a:pt x="16200" y="5305"/>
                  <a:pt x="14632" y="5305"/>
                </a:cubicBezTo>
                <a:cubicBezTo>
                  <a:pt x="13108" y="5305"/>
                  <a:pt x="12716" y="6767"/>
                  <a:pt x="12716" y="8174"/>
                </a:cubicBezTo>
                <a:cubicBezTo>
                  <a:pt x="12716" y="10611"/>
                  <a:pt x="13892" y="11044"/>
                  <a:pt x="13892" y="12505"/>
                </a:cubicBezTo>
                <a:cubicBezTo>
                  <a:pt x="13892" y="13480"/>
                  <a:pt x="11976" y="13913"/>
                  <a:pt x="11976" y="13913"/>
                </a:cubicBezTo>
                <a:lnTo>
                  <a:pt x="11976" y="15862"/>
                </a:lnTo>
                <a:cubicBezTo>
                  <a:pt x="17332" y="15862"/>
                  <a:pt x="17332" y="15862"/>
                  <a:pt x="17332" y="15862"/>
                </a:cubicBezTo>
                <a:cubicBezTo>
                  <a:pt x="17332" y="15862"/>
                  <a:pt x="17332" y="13913"/>
                  <a:pt x="16940" y="1391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/>
            </a:pPr>
          </a:p>
        </p:txBody>
      </p:sp>
      <p:sp>
        <p:nvSpPr>
          <p:cNvPr id="212" name="形状"/>
          <p:cNvSpPr/>
          <p:nvPr/>
        </p:nvSpPr>
        <p:spPr>
          <a:xfrm>
            <a:off x="11778777" y="6595387"/>
            <a:ext cx="721665" cy="666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91" y="17222"/>
                </a:moveTo>
                <a:cubicBezTo>
                  <a:pt x="15845" y="17222"/>
                  <a:pt x="15596" y="16644"/>
                  <a:pt x="15596" y="16066"/>
                </a:cubicBezTo>
                <a:cubicBezTo>
                  <a:pt x="15596" y="15488"/>
                  <a:pt x="15845" y="14868"/>
                  <a:pt x="16591" y="14868"/>
                </a:cubicBezTo>
                <a:cubicBezTo>
                  <a:pt x="18083" y="14868"/>
                  <a:pt x="19611" y="13423"/>
                  <a:pt x="19611" y="11399"/>
                </a:cubicBezTo>
                <a:cubicBezTo>
                  <a:pt x="19611" y="10201"/>
                  <a:pt x="19078" y="9334"/>
                  <a:pt x="18580" y="8756"/>
                </a:cubicBezTo>
                <a:cubicBezTo>
                  <a:pt x="18332" y="8756"/>
                  <a:pt x="18332" y="8756"/>
                  <a:pt x="18332" y="8467"/>
                </a:cubicBezTo>
                <a:lnTo>
                  <a:pt x="18083" y="8467"/>
                </a:lnTo>
                <a:lnTo>
                  <a:pt x="17834" y="8177"/>
                </a:lnTo>
                <a:lnTo>
                  <a:pt x="17586" y="8177"/>
                </a:lnTo>
                <a:cubicBezTo>
                  <a:pt x="17586" y="8177"/>
                  <a:pt x="17337" y="8177"/>
                  <a:pt x="17337" y="7888"/>
                </a:cubicBezTo>
                <a:cubicBezTo>
                  <a:pt x="17088" y="7888"/>
                  <a:pt x="17088" y="7888"/>
                  <a:pt x="17088" y="7888"/>
                </a:cubicBezTo>
                <a:cubicBezTo>
                  <a:pt x="17088" y="7888"/>
                  <a:pt x="17088" y="7888"/>
                  <a:pt x="16839" y="7888"/>
                </a:cubicBezTo>
                <a:cubicBezTo>
                  <a:pt x="16591" y="7888"/>
                  <a:pt x="16591" y="7888"/>
                  <a:pt x="16591" y="7888"/>
                </a:cubicBezTo>
                <a:lnTo>
                  <a:pt x="16342" y="7888"/>
                </a:lnTo>
                <a:cubicBezTo>
                  <a:pt x="16342" y="7599"/>
                  <a:pt x="16342" y="7599"/>
                  <a:pt x="16342" y="7310"/>
                </a:cubicBezTo>
                <a:cubicBezTo>
                  <a:pt x="16342" y="6980"/>
                  <a:pt x="16093" y="6980"/>
                  <a:pt x="16093" y="6691"/>
                </a:cubicBezTo>
                <a:cubicBezTo>
                  <a:pt x="16093" y="6402"/>
                  <a:pt x="16093" y="6402"/>
                  <a:pt x="15845" y="6112"/>
                </a:cubicBezTo>
                <a:cubicBezTo>
                  <a:pt x="15845" y="5823"/>
                  <a:pt x="15845" y="5823"/>
                  <a:pt x="15596" y="5534"/>
                </a:cubicBezTo>
                <a:cubicBezTo>
                  <a:pt x="14566" y="3800"/>
                  <a:pt x="12825" y="2313"/>
                  <a:pt x="10800" y="2313"/>
                </a:cubicBezTo>
                <a:cubicBezTo>
                  <a:pt x="8811" y="2313"/>
                  <a:pt x="7034" y="3800"/>
                  <a:pt x="6039" y="5534"/>
                </a:cubicBezTo>
                <a:cubicBezTo>
                  <a:pt x="5791" y="5823"/>
                  <a:pt x="5791" y="5823"/>
                  <a:pt x="5791" y="6112"/>
                </a:cubicBezTo>
                <a:cubicBezTo>
                  <a:pt x="5542" y="6402"/>
                  <a:pt x="5542" y="6402"/>
                  <a:pt x="5542" y="6691"/>
                </a:cubicBezTo>
                <a:cubicBezTo>
                  <a:pt x="5542" y="6980"/>
                  <a:pt x="5293" y="6980"/>
                  <a:pt x="5293" y="7310"/>
                </a:cubicBezTo>
                <a:cubicBezTo>
                  <a:pt x="5293" y="7599"/>
                  <a:pt x="5293" y="7599"/>
                  <a:pt x="5293" y="7888"/>
                </a:cubicBezTo>
                <a:lnTo>
                  <a:pt x="5045" y="7888"/>
                </a:lnTo>
                <a:cubicBezTo>
                  <a:pt x="5045" y="7888"/>
                  <a:pt x="5045" y="7888"/>
                  <a:pt x="4796" y="7888"/>
                </a:cubicBezTo>
                <a:cubicBezTo>
                  <a:pt x="4547" y="7888"/>
                  <a:pt x="4547" y="7888"/>
                  <a:pt x="4547" y="7888"/>
                </a:cubicBezTo>
                <a:cubicBezTo>
                  <a:pt x="4547" y="7888"/>
                  <a:pt x="4547" y="7888"/>
                  <a:pt x="4299" y="7888"/>
                </a:cubicBezTo>
                <a:cubicBezTo>
                  <a:pt x="4299" y="8177"/>
                  <a:pt x="4014" y="8177"/>
                  <a:pt x="4014" y="8177"/>
                </a:cubicBezTo>
                <a:lnTo>
                  <a:pt x="3766" y="8177"/>
                </a:lnTo>
                <a:lnTo>
                  <a:pt x="3517" y="8467"/>
                </a:lnTo>
                <a:lnTo>
                  <a:pt x="3268" y="8467"/>
                </a:lnTo>
                <a:cubicBezTo>
                  <a:pt x="3268" y="8756"/>
                  <a:pt x="3268" y="8756"/>
                  <a:pt x="3020" y="8756"/>
                </a:cubicBezTo>
                <a:cubicBezTo>
                  <a:pt x="2522" y="9334"/>
                  <a:pt x="2025" y="10201"/>
                  <a:pt x="2025" y="11399"/>
                </a:cubicBezTo>
                <a:cubicBezTo>
                  <a:pt x="2025" y="13423"/>
                  <a:pt x="3517" y="14868"/>
                  <a:pt x="5045" y="14868"/>
                </a:cubicBezTo>
                <a:cubicBezTo>
                  <a:pt x="5791" y="14868"/>
                  <a:pt x="6039" y="15488"/>
                  <a:pt x="6039" y="16066"/>
                </a:cubicBezTo>
                <a:cubicBezTo>
                  <a:pt x="6039" y="16644"/>
                  <a:pt x="5791" y="17222"/>
                  <a:pt x="5045" y="17222"/>
                </a:cubicBezTo>
                <a:cubicBezTo>
                  <a:pt x="2274" y="17222"/>
                  <a:pt x="0" y="14579"/>
                  <a:pt x="0" y="11399"/>
                </a:cubicBezTo>
                <a:cubicBezTo>
                  <a:pt x="0" y="8756"/>
                  <a:pt x="1528" y="6402"/>
                  <a:pt x="3517" y="5823"/>
                </a:cubicBezTo>
                <a:cubicBezTo>
                  <a:pt x="4796" y="2313"/>
                  <a:pt x="7532" y="0"/>
                  <a:pt x="10800" y="0"/>
                </a:cubicBezTo>
                <a:cubicBezTo>
                  <a:pt x="14068" y="0"/>
                  <a:pt x="16839" y="2313"/>
                  <a:pt x="18083" y="5823"/>
                </a:cubicBezTo>
                <a:cubicBezTo>
                  <a:pt x="20108" y="6402"/>
                  <a:pt x="21600" y="8756"/>
                  <a:pt x="21600" y="11399"/>
                </a:cubicBezTo>
                <a:cubicBezTo>
                  <a:pt x="21600" y="14579"/>
                  <a:pt x="19362" y="17222"/>
                  <a:pt x="16591" y="17222"/>
                </a:cubicBezTo>
                <a:close/>
                <a:moveTo>
                  <a:pt x="7034" y="14579"/>
                </a:moveTo>
                <a:cubicBezTo>
                  <a:pt x="10054" y="10490"/>
                  <a:pt x="10054" y="10490"/>
                  <a:pt x="10054" y="10490"/>
                </a:cubicBezTo>
                <a:cubicBezTo>
                  <a:pt x="10303" y="10490"/>
                  <a:pt x="10551" y="10201"/>
                  <a:pt x="10800" y="10201"/>
                </a:cubicBezTo>
                <a:cubicBezTo>
                  <a:pt x="11049" y="10201"/>
                  <a:pt x="11297" y="10490"/>
                  <a:pt x="11582" y="10490"/>
                </a:cubicBezTo>
                <a:cubicBezTo>
                  <a:pt x="14566" y="14579"/>
                  <a:pt x="14566" y="14579"/>
                  <a:pt x="14566" y="14579"/>
                </a:cubicBezTo>
                <a:cubicBezTo>
                  <a:pt x="14814" y="14579"/>
                  <a:pt x="14814" y="14868"/>
                  <a:pt x="14814" y="15157"/>
                </a:cubicBezTo>
                <a:cubicBezTo>
                  <a:pt x="14814" y="16066"/>
                  <a:pt x="14317" y="16355"/>
                  <a:pt x="13820" y="16355"/>
                </a:cubicBezTo>
                <a:cubicBezTo>
                  <a:pt x="13571" y="16355"/>
                  <a:pt x="13322" y="16355"/>
                  <a:pt x="13074" y="16066"/>
                </a:cubicBezTo>
                <a:cubicBezTo>
                  <a:pt x="11830" y="14290"/>
                  <a:pt x="11830" y="14290"/>
                  <a:pt x="11830" y="14290"/>
                </a:cubicBezTo>
                <a:cubicBezTo>
                  <a:pt x="11830" y="20444"/>
                  <a:pt x="11830" y="20444"/>
                  <a:pt x="11830" y="20444"/>
                </a:cubicBezTo>
                <a:cubicBezTo>
                  <a:pt x="11830" y="21022"/>
                  <a:pt x="11297" y="21600"/>
                  <a:pt x="10800" y="21600"/>
                </a:cubicBezTo>
                <a:cubicBezTo>
                  <a:pt x="10303" y="21600"/>
                  <a:pt x="9805" y="21022"/>
                  <a:pt x="9805" y="20444"/>
                </a:cubicBezTo>
                <a:cubicBezTo>
                  <a:pt x="9805" y="14290"/>
                  <a:pt x="9805" y="14290"/>
                  <a:pt x="9805" y="14290"/>
                </a:cubicBezTo>
                <a:cubicBezTo>
                  <a:pt x="8562" y="16066"/>
                  <a:pt x="8562" y="16066"/>
                  <a:pt x="8562" y="16066"/>
                </a:cubicBezTo>
                <a:cubicBezTo>
                  <a:pt x="8313" y="16355"/>
                  <a:pt x="8029" y="16355"/>
                  <a:pt x="7780" y="16355"/>
                </a:cubicBezTo>
                <a:cubicBezTo>
                  <a:pt x="7283" y="16355"/>
                  <a:pt x="6786" y="16066"/>
                  <a:pt x="6786" y="15157"/>
                </a:cubicBezTo>
                <a:cubicBezTo>
                  <a:pt x="6786" y="14868"/>
                  <a:pt x="6786" y="14579"/>
                  <a:pt x="7034" y="145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/>
            </a:pPr>
          </a:p>
        </p:txBody>
      </p:sp>
      <p:sp>
        <p:nvSpPr>
          <p:cNvPr id="213" name="形状"/>
          <p:cNvSpPr/>
          <p:nvPr/>
        </p:nvSpPr>
        <p:spPr>
          <a:xfrm>
            <a:off x="8151521" y="5256689"/>
            <a:ext cx="595547" cy="666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35" fill="norm" stroke="1" extrusionOk="0">
                <a:moveTo>
                  <a:pt x="21339" y="3361"/>
                </a:moveTo>
                <a:cubicBezTo>
                  <a:pt x="18989" y="5484"/>
                  <a:pt x="18989" y="5484"/>
                  <a:pt x="18989" y="5484"/>
                </a:cubicBezTo>
                <a:cubicBezTo>
                  <a:pt x="16079" y="2579"/>
                  <a:pt x="16079" y="2579"/>
                  <a:pt x="16079" y="2579"/>
                </a:cubicBezTo>
                <a:cubicBezTo>
                  <a:pt x="18205" y="196"/>
                  <a:pt x="18205" y="196"/>
                  <a:pt x="18205" y="196"/>
                </a:cubicBezTo>
                <a:cubicBezTo>
                  <a:pt x="18727" y="-65"/>
                  <a:pt x="19250" y="-65"/>
                  <a:pt x="19772" y="196"/>
                </a:cubicBezTo>
                <a:cubicBezTo>
                  <a:pt x="21339" y="1797"/>
                  <a:pt x="21339" y="1797"/>
                  <a:pt x="21339" y="1797"/>
                </a:cubicBezTo>
                <a:cubicBezTo>
                  <a:pt x="21600" y="2318"/>
                  <a:pt x="21600" y="2840"/>
                  <a:pt x="21339" y="3361"/>
                </a:cubicBezTo>
                <a:close/>
                <a:moveTo>
                  <a:pt x="5521" y="12858"/>
                </a:moveTo>
                <a:cubicBezTo>
                  <a:pt x="8692" y="15725"/>
                  <a:pt x="8692" y="15725"/>
                  <a:pt x="8692" y="15725"/>
                </a:cubicBezTo>
                <a:cubicBezTo>
                  <a:pt x="4738" y="16805"/>
                  <a:pt x="4738" y="16805"/>
                  <a:pt x="4738" y="16805"/>
                </a:cubicBezTo>
                <a:lnTo>
                  <a:pt x="5521" y="12858"/>
                </a:lnTo>
                <a:close/>
                <a:moveTo>
                  <a:pt x="18205" y="6266"/>
                </a:moveTo>
                <a:cubicBezTo>
                  <a:pt x="9476" y="15204"/>
                  <a:pt x="9476" y="15204"/>
                  <a:pt x="9476" y="15204"/>
                </a:cubicBezTo>
                <a:cubicBezTo>
                  <a:pt x="6305" y="12038"/>
                  <a:pt x="6305" y="12038"/>
                  <a:pt x="6305" y="12038"/>
                </a:cubicBezTo>
                <a:cubicBezTo>
                  <a:pt x="15295" y="3361"/>
                  <a:pt x="15295" y="3361"/>
                  <a:pt x="15295" y="3361"/>
                </a:cubicBezTo>
                <a:lnTo>
                  <a:pt x="18205" y="6266"/>
                </a:lnTo>
                <a:close/>
                <a:moveTo>
                  <a:pt x="2089" y="3101"/>
                </a:moveTo>
                <a:cubicBezTo>
                  <a:pt x="2089" y="19412"/>
                  <a:pt x="2089" y="19412"/>
                  <a:pt x="2089" y="19412"/>
                </a:cubicBezTo>
                <a:cubicBezTo>
                  <a:pt x="18466" y="19412"/>
                  <a:pt x="18466" y="19412"/>
                  <a:pt x="18466" y="19412"/>
                </a:cubicBezTo>
                <a:cubicBezTo>
                  <a:pt x="18466" y="7569"/>
                  <a:pt x="18466" y="7569"/>
                  <a:pt x="18466" y="7569"/>
                </a:cubicBezTo>
                <a:cubicBezTo>
                  <a:pt x="20555" y="5484"/>
                  <a:pt x="20555" y="5484"/>
                  <a:pt x="20555" y="5484"/>
                </a:cubicBezTo>
                <a:cubicBezTo>
                  <a:pt x="20555" y="20492"/>
                  <a:pt x="20555" y="20492"/>
                  <a:pt x="20555" y="20492"/>
                </a:cubicBezTo>
                <a:cubicBezTo>
                  <a:pt x="20555" y="21014"/>
                  <a:pt x="20033" y="21535"/>
                  <a:pt x="19511" y="21535"/>
                </a:cubicBezTo>
                <a:cubicBezTo>
                  <a:pt x="1045" y="21535"/>
                  <a:pt x="1045" y="21535"/>
                  <a:pt x="1045" y="21535"/>
                </a:cubicBezTo>
                <a:cubicBezTo>
                  <a:pt x="522" y="21535"/>
                  <a:pt x="0" y="21014"/>
                  <a:pt x="0" y="20492"/>
                </a:cubicBezTo>
                <a:cubicBezTo>
                  <a:pt x="0" y="2058"/>
                  <a:pt x="0" y="2058"/>
                  <a:pt x="0" y="2058"/>
                </a:cubicBezTo>
                <a:cubicBezTo>
                  <a:pt x="0" y="1536"/>
                  <a:pt x="522" y="978"/>
                  <a:pt x="1045" y="978"/>
                </a:cubicBezTo>
                <a:cubicBezTo>
                  <a:pt x="16079" y="978"/>
                  <a:pt x="16079" y="978"/>
                  <a:pt x="16079" y="978"/>
                </a:cubicBezTo>
                <a:cubicBezTo>
                  <a:pt x="13990" y="3101"/>
                  <a:pt x="13990" y="3101"/>
                  <a:pt x="13990" y="3101"/>
                </a:cubicBezTo>
                <a:lnTo>
                  <a:pt x="2089" y="310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/>
            </a:pPr>
          </a:p>
        </p:txBody>
      </p:sp>
      <p:sp>
        <p:nvSpPr>
          <p:cNvPr id="214" name="形状"/>
          <p:cNvSpPr/>
          <p:nvPr/>
        </p:nvSpPr>
        <p:spPr>
          <a:xfrm>
            <a:off x="12102079" y="8686930"/>
            <a:ext cx="721665" cy="70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09" y="11719"/>
                </a:moveTo>
                <a:lnTo>
                  <a:pt x="20509" y="6894"/>
                </a:lnTo>
                <a:lnTo>
                  <a:pt x="18327" y="6894"/>
                </a:lnTo>
                <a:lnTo>
                  <a:pt x="18327" y="11260"/>
                </a:lnTo>
                <a:lnTo>
                  <a:pt x="17236" y="11260"/>
                </a:lnTo>
                <a:lnTo>
                  <a:pt x="17236" y="4596"/>
                </a:lnTo>
                <a:lnTo>
                  <a:pt x="17018" y="3677"/>
                </a:lnTo>
                <a:lnTo>
                  <a:pt x="16582" y="2757"/>
                </a:lnTo>
                <a:lnTo>
                  <a:pt x="15927" y="2528"/>
                </a:lnTo>
                <a:lnTo>
                  <a:pt x="15055" y="2298"/>
                </a:lnTo>
                <a:lnTo>
                  <a:pt x="13964" y="2298"/>
                </a:lnTo>
                <a:lnTo>
                  <a:pt x="13964" y="0"/>
                </a:lnTo>
                <a:lnTo>
                  <a:pt x="7418" y="0"/>
                </a:lnTo>
                <a:lnTo>
                  <a:pt x="7418" y="2298"/>
                </a:lnTo>
                <a:lnTo>
                  <a:pt x="6545" y="2298"/>
                </a:lnTo>
                <a:lnTo>
                  <a:pt x="4800" y="2757"/>
                </a:lnTo>
                <a:lnTo>
                  <a:pt x="4364" y="4596"/>
                </a:lnTo>
                <a:lnTo>
                  <a:pt x="4364" y="11260"/>
                </a:lnTo>
                <a:lnTo>
                  <a:pt x="3273" y="11260"/>
                </a:lnTo>
                <a:lnTo>
                  <a:pt x="3273" y="6894"/>
                </a:lnTo>
                <a:lnTo>
                  <a:pt x="1091" y="6894"/>
                </a:lnTo>
                <a:lnTo>
                  <a:pt x="1091" y="11719"/>
                </a:lnTo>
                <a:lnTo>
                  <a:pt x="218" y="12409"/>
                </a:lnTo>
                <a:lnTo>
                  <a:pt x="0" y="13557"/>
                </a:lnTo>
                <a:lnTo>
                  <a:pt x="0" y="19302"/>
                </a:lnTo>
                <a:lnTo>
                  <a:pt x="2182" y="19302"/>
                </a:lnTo>
                <a:lnTo>
                  <a:pt x="2400" y="20221"/>
                </a:lnTo>
                <a:lnTo>
                  <a:pt x="2618" y="20911"/>
                </a:lnTo>
                <a:lnTo>
                  <a:pt x="3491" y="21140"/>
                </a:lnTo>
                <a:lnTo>
                  <a:pt x="4364" y="21600"/>
                </a:lnTo>
                <a:lnTo>
                  <a:pt x="5018" y="21140"/>
                </a:lnTo>
                <a:lnTo>
                  <a:pt x="5891" y="20911"/>
                </a:lnTo>
                <a:lnTo>
                  <a:pt x="6109" y="20221"/>
                </a:lnTo>
                <a:lnTo>
                  <a:pt x="6545" y="19302"/>
                </a:lnTo>
                <a:lnTo>
                  <a:pt x="15055" y="19302"/>
                </a:lnTo>
                <a:lnTo>
                  <a:pt x="15273" y="20221"/>
                </a:lnTo>
                <a:lnTo>
                  <a:pt x="15491" y="20911"/>
                </a:lnTo>
                <a:lnTo>
                  <a:pt x="16364" y="21140"/>
                </a:lnTo>
                <a:lnTo>
                  <a:pt x="17236" y="21600"/>
                </a:lnTo>
                <a:lnTo>
                  <a:pt x="18109" y="21140"/>
                </a:lnTo>
                <a:lnTo>
                  <a:pt x="18764" y="20911"/>
                </a:lnTo>
                <a:lnTo>
                  <a:pt x="18982" y="20221"/>
                </a:lnTo>
                <a:lnTo>
                  <a:pt x="19418" y="19302"/>
                </a:lnTo>
                <a:lnTo>
                  <a:pt x="21600" y="19302"/>
                </a:lnTo>
                <a:lnTo>
                  <a:pt x="21600" y="13557"/>
                </a:lnTo>
                <a:lnTo>
                  <a:pt x="21164" y="12409"/>
                </a:lnTo>
                <a:lnTo>
                  <a:pt x="20509" y="11719"/>
                </a:lnTo>
                <a:close/>
                <a:moveTo>
                  <a:pt x="4364" y="15855"/>
                </a:moveTo>
                <a:lnTo>
                  <a:pt x="4364" y="16545"/>
                </a:lnTo>
                <a:lnTo>
                  <a:pt x="3927" y="16774"/>
                </a:lnTo>
                <a:lnTo>
                  <a:pt x="3709" y="17004"/>
                </a:lnTo>
                <a:lnTo>
                  <a:pt x="2618" y="17004"/>
                </a:lnTo>
                <a:lnTo>
                  <a:pt x="2182" y="16545"/>
                </a:lnTo>
                <a:lnTo>
                  <a:pt x="2182" y="15396"/>
                </a:lnTo>
                <a:lnTo>
                  <a:pt x="2400" y="14936"/>
                </a:lnTo>
                <a:lnTo>
                  <a:pt x="2618" y="14706"/>
                </a:lnTo>
                <a:lnTo>
                  <a:pt x="3709" y="14706"/>
                </a:lnTo>
                <a:lnTo>
                  <a:pt x="4364" y="15396"/>
                </a:lnTo>
                <a:lnTo>
                  <a:pt x="4364" y="15855"/>
                </a:lnTo>
                <a:close/>
                <a:moveTo>
                  <a:pt x="9600" y="17004"/>
                </a:moveTo>
                <a:lnTo>
                  <a:pt x="7418" y="17004"/>
                </a:lnTo>
                <a:lnTo>
                  <a:pt x="7418" y="11260"/>
                </a:lnTo>
                <a:lnTo>
                  <a:pt x="9600" y="11260"/>
                </a:lnTo>
                <a:lnTo>
                  <a:pt x="9600" y="17004"/>
                </a:lnTo>
                <a:close/>
                <a:moveTo>
                  <a:pt x="13964" y="17004"/>
                </a:moveTo>
                <a:lnTo>
                  <a:pt x="11782" y="17004"/>
                </a:lnTo>
                <a:lnTo>
                  <a:pt x="11782" y="11260"/>
                </a:lnTo>
                <a:lnTo>
                  <a:pt x="13964" y="11260"/>
                </a:lnTo>
                <a:lnTo>
                  <a:pt x="13964" y="17004"/>
                </a:lnTo>
                <a:close/>
                <a:moveTo>
                  <a:pt x="6545" y="8043"/>
                </a:moveTo>
                <a:lnTo>
                  <a:pt x="6545" y="5745"/>
                </a:lnTo>
                <a:lnTo>
                  <a:pt x="15055" y="5745"/>
                </a:lnTo>
                <a:lnTo>
                  <a:pt x="15055" y="8043"/>
                </a:lnTo>
                <a:lnTo>
                  <a:pt x="6545" y="8043"/>
                </a:lnTo>
                <a:close/>
                <a:moveTo>
                  <a:pt x="18327" y="17004"/>
                </a:moveTo>
                <a:lnTo>
                  <a:pt x="17673" y="17004"/>
                </a:lnTo>
                <a:lnTo>
                  <a:pt x="17236" y="16545"/>
                </a:lnTo>
                <a:lnTo>
                  <a:pt x="17236" y="15396"/>
                </a:lnTo>
                <a:lnTo>
                  <a:pt x="17455" y="14936"/>
                </a:lnTo>
                <a:lnTo>
                  <a:pt x="17673" y="14706"/>
                </a:lnTo>
                <a:lnTo>
                  <a:pt x="18764" y="14706"/>
                </a:lnTo>
                <a:lnTo>
                  <a:pt x="19418" y="15396"/>
                </a:lnTo>
                <a:lnTo>
                  <a:pt x="19418" y="16545"/>
                </a:lnTo>
                <a:lnTo>
                  <a:pt x="18982" y="16774"/>
                </a:lnTo>
                <a:lnTo>
                  <a:pt x="18764" y="17004"/>
                </a:lnTo>
                <a:lnTo>
                  <a:pt x="18327" y="17004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45719" rIns="45719" anchor="ctr"/>
          <a:lstStyle/>
          <a:p>
            <a:pPr defTabSz="685800">
              <a:defRPr sz="1300">
                <a:uFill>
                  <a:solidFill>
                    <a:srgbClr val="000000"/>
                  </a:solidFill>
                </a:uFill>
              </a:defRPr>
            </a:pP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1206" y="8713168"/>
            <a:ext cx="721664" cy="82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00008" y="5267526"/>
            <a:ext cx="792821" cy="66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18DFE7FD-9A93-478B-9493-4BF69651C5A6.mp4" descr="18DFE7FD-9A93-478B-9493-4BF69651C5A6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241578" y="1812882"/>
            <a:ext cx="4843855" cy="1023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成组"/>
          <p:cNvGrpSpPr/>
          <p:nvPr/>
        </p:nvGrpSpPr>
        <p:grpSpPr>
          <a:xfrm>
            <a:off x="0" y="948518"/>
            <a:ext cx="24384000" cy="1939848"/>
            <a:chOff x="0" y="0"/>
            <a:chExt cx="24384000" cy="1939847"/>
          </a:xfrm>
        </p:grpSpPr>
        <p:sp>
          <p:nvSpPr>
            <p:cNvPr id="221" name="访客智能管理"/>
            <p:cNvSpPr txBox="1"/>
            <p:nvPr/>
          </p:nvSpPr>
          <p:spPr>
            <a:xfrm>
              <a:off x="0" y="0"/>
              <a:ext cx="24384000" cy="1325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访客智能管理</a:t>
              </a:r>
            </a:p>
          </p:txBody>
        </p:sp>
        <p:sp>
          <p:nvSpPr>
            <p:cNvPr id="222" name="智能、简单、隐私保护"/>
            <p:cNvSpPr txBox="1"/>
            <p:nvPr/>
          </p:nvSpPr>
          <p:spPr>
            <a:xfrm>
              <a:off x="1247333" y="972597"/>
              <a:ext cx="21889332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2800">
                  <a:solidFill>
                    <a:srgbClr val="222A35"/>
                  </a:solidFill>
                </a:defRPr>
              </a:lvl1pPr>
            </a:lstStyle>
            <a:p>
              <a:pPr/>
              <a:r>
                <a:t>智能、简单、隐私保护</a:t>
              </a:r>
            </a:p>
          </p:txBody>
        </p:sp>
        <p:sp>
          <p:nvSpPr>
            <p:cNvPr id="223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9" name="线条"/>
          <p:cNvSpPr/>
          <p:nvPr/>
        </p:nvSpPr>
        <p:spPr>
          <a:xfrm>
            <a:off x="4700462" y="5276932"/>
            <a:ext cx="3883134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30" name="身份数据授权"/>
          <p:cNvSpPr txBox="1"/>
          <p:nvPr/>
        </p:nvSpPr>
        <p:spPr>
          <a:xfrm>
            <a:off x="5172638" y="4415149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身份数据授权</a:t>
            </a:r>
          </a:p>
        </p:txBody>
      </p:sp>
      <p:sp>
        <p:nvSpPr>
          <p:cNvPr id="231" name="自动填写"/>
          <p:cNvSpPr txBox="1"/>
          <p:nvPr/>
        </p:nvSpPr>
        <p:spPr>
          <a:xfrm>
            <a:off x="5618652" y="5290986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自动填写</a:t>
            </a:r>
          </a:p>
        </p:txBody>
      </p:sp>
      <p:sp>
        <p:nvSpPr>
          <p:cNvPr id="232" name="线条"/>
          <p:cNvSpPr/>
          <p:nvPr/>
        </p:nvSpPr>
        <p:spPr>
          <a:xfrm>
            <a:off x="11056332" y="5276932"/>
            <a:ext cx="2242527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33" name="勾号"/>
          <p:cNvSpPr/>
          <p:nvPr/>
        </p:nvSpPr>
        <p:spPr>
          <a:xfrm>
            <a:off x="13981151" y="4529639"/>
            <a:ext cx="1412503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审核并预授权"/>
          <p:cNvSpPr txBox="1"/>
          <p:nvPr/>
        </p:nvSpPr>
        <p:spPr>
          <a:xfrm>
            <a:off x="13218013" y="5699602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审核并预授权</a:t>
            </a:r>
          </a:p>
        </p:txBody>
      </p:sp>
      <p:sp>
        <p:nvSpPr>
          <p:cNvPr id="235" name="投票"/>
          <p:cNvSpPr/>
          <p:nvPr/>
        </p:nvSpPr>
        <p:spPr>
          <a:xfrm>
            <a:off x="9196185" y="4232067"/>
            <a:ext cx="1343892" cy="178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36" name="预约单"/>
          <p:cNvSpPr txBox="1"/>
          <p:nvPr/>
        </p:nvSpPr>
        <p:spPr>
          <a:xfrm>
            <a:off x="8526122" y="5964677"/>
            <a:ext cx="2187348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      预约单</a:t>
            </a:r>
          </a:p>
        </p:txBody>
      </p:sp>
      <p:sp>
        <p:nvSpPr>
          <p:cNvPr id="237" name="形状"/>
          <p:cNvSpPr/>
          <p:nvPr/>
        </p:nvSpPr>
        <p:spPr>
          <a:xfrm>
            <a:off x="3195773" y="8804950"/>
            <a:ext cx="857508" cy="270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8" h="21600" fill="norm" stroke="1" extrusionOk="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tIns="91439" bIns="91439"/>
          <a:lstStyle/>
          <a:p>
            <a:pPr/>
          </a:p>
        </p:txBody>
      </p:sp>
      <p:sp>
        <p:nvSpPr>
          <p:cNvPr id="238" name="电话"/>
          <p:cNvSpPr/>
          <p:nvPr/>
        </p:nvSpPr>
        <p:spPr>
          <a:xfrm>
            <a:off x="3163999" y="4513578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39" name="线条"/>
          <p:cNvSpPr/>
          <p:nvPr/>
        </p:nvSpPr>
        <p:spPr>
          <a:xfrm>
            <a:off x="4586162" y="10137280"/>
            <a:ext cx="3883134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40" name="扫码"/>
          <p:cNvSpPr txBox="1"/>
          <p:nvPr/>
        </p:nvSpPr>
        <p:spPr>
          <a:xfrm>
            <a:off x="5961552" y="9345701"/>
            <a:ext cx="11099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扫码</a:t>
            </a:r>
          </a:p>
        </p:txBody>
      </p:sp>
      <p:sp>
        <p:nvSpPr>
          <p:cNvPr id="241" name="预约入口"/>
          <p:cNvSpPr txBox="1"/>
          <p:nvPr/>
        </p:nvSpPr>
        <p:spPr>
          <a:xfrm>
            <a:off x="2522480" y="5964677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预约入口</a:t>
            </a:r>
          </a:p>
        </p:txBody>
      </p:sp>
      <p:sp>
        <p:nvSpPr>
          <p:cNvPr id="242" name="酒店"/>
          <p:cNvSpPr/>
          <p:nvPr/>
        </p:nvSpPr>
        <p:spPr>
          <a:xfrm>
            <a:off x="8531545" y="9006536"/>
            <a:ext cx="1529913" cy="185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43" name="线条"/>
          <p:cNvSpPr/>
          <p:nvPr/>
        </p:nvSpPr>
        <p:spPr>
          <a:xfrm>
            <a:off x="11266964" y="10137280"/>
            <a:ext cx="3267439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44" name="电梯"/>
          <p:cNvSpPr/>
          <p:nvPr/>
        </p:nvSpPr>
        <p:spPr>
          <a:xfrm>
            <a:off x="10352543" y="9593999"/>
            <a:ext cx="636037" cy="109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12" y="0"/>
                </a:moveTo>
                <a:lnTo>
                  <a:pt x="11855" y="2829"/>
                </a:lnTo>
                <a:lnTo>
                  <a:pt x="11855" y="4997"/>
                </a:lnTo>
                <a:lnTo>
                  <a:pt x="15395" y="2935"/>
                </a:lnTo>
                <a:lnTo>
                  <a:pt x="15395" y="9017"/>
                </a:lnTo>
                <a:lnTo>
                  <a:pt x="4967" y="9017"/>
                </a:lnTo>
                <a:lnTo>
                  <a:pt x="9742" y="6233"/>
                </a:lnTo>
                <a:lnTo>
                  <a:pt x="9742" y="4065"/>
                </a:lnTo>
                <a:lnTo>
                  <a:pt x="6202" y="6127"/>
                </a:lnTo>
                <a:lnTo>
                  <a:pt x="6202" y="243"/>
                </a:lnTo>
                <a:lnTo>
                  <a:pt x="3569" y="243"/>
                </a:lnTo>
                <a:lnTo>
                  <a:pt x="3569" y="6127"/>
                </a:lnTo>
                <a:lnTo>
                  <a:pt x="0" y="4047"/>
                </a:lnTo>
                <a:lnTo>
                  <a:pt x="0" y="6216"/>
                </a:lnTo>
                <a:lnTo>
                  <a:pt x="4805" y="9017"/>
                </a:lnTo>
                <a:lnTo>
                  <a:pt x="0" y="901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017"/>
                </a:lnTo>
                <a:lnTo>
                  <a:pt x="18028" y="9017"/>
                </a:lnTo>
                <a:lnTo>
                  <a:pt x="18028" y="2935"/>
                </a:lnTo>
                <a:lnTo>
                  <a:pt x="21600" y="5014"/>
                </a:lnTo>
                <a:lnTo>
                  <a:pt x="21600" y="2846"/>
                </a:lnTo>
                <a:lnTo>
                  <a:pt x="16712" y="0"/>
                </a:lnTo>
                <a:close/>
                <a:moveTo>
                  <a:pt x="2266" y="10337"/>
                </a:moveTo>
                <a:lnTo>
                  <a:pt x="19331" y="10337"/>
                </a:lnTo>
                <a:lnTo>
                  <a:pt x="19331" y="20278"/>
                </a:lnTo>
                <a:lnTo>
                  <a:pt x="2266" y="20278"/>
                </a:lnTo>
                <a:lnTo>
                  <a:pt x="2266" y="1033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45" name="书桌"/>
          <p:cNvSpPr/>
          <p:nvPr/>
        </p:nvSpPr>
        <p:spPr>
          <a:xfrm>
            <a:off x="14812788" y="9718715"/>
            <a:ext cx="1746512" cy="87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572" y="21600"/>
                </a:lnTo>
                <a:lnTo>
                  <a:pt x="1077" y="4346"/>
                </a:lnTo>
                <a:cubicBezTo>
                  <a:pt x="1110" y="3370"/>
                  <a:pt x="1484" y="2704"/>
                  <a:pt x="1998" y="2704"/>
                </a:cubicBezTo>
                <a:lnTo>
                  <a:pt x="7535" y="2704"/>
                </a:lnTo>
                <a:lnTo>
                  <a:pt x="7535" y="769"/>
                </a:lnTo>
                <a:lnTo>
                  <a:pt x="14064" y="769"/>
                </a:lnTo>
                <a:lnTo>
                  <a:pt x="14064" y="2704"/>
                </a:lnTo>
                <a:lnTo>
                  <a:pt x="19602" y="2704"/>
                </a:lnTo>
                <a:cubicBezTo>
                  <a:pt x="20116" y="2704"/>
                  <a:pt x="20488" y="3370"/>
                  <a:pt x="20522" y="4346"/>
                </a:cubicBezTo>
                <a:lnTo>
                  <a:pt x="21028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801" y="1300"/>
                </a:moveTo>
                <a:lnTo>
                  <a:pt x="7801" y="2704"/>
                </a:lnTo>
                <a:lnTo>
                  <a:pt x="13797" y="2704"/>
                </a:lnTo>
                <a:lnTo>
                  <a:pt x="13797" y="1300"/>
                </a:lnTo>
                <a:lnTo>
                  <a:pt x="7801" y="13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46" name="权限开启"/>
          <p:cNvSpPr txBox="1"/>
          <p:nvPr/>
        </p:nvSpPr>
        <p:spPr>
          <a:xfrm>
            <a:off x="5515538" y="10187435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权限开启</a:t>
            </a:r>
          </a:p>
        </p:txBody>
      </p:sp>
      <p:sp>
        <p:nvSpPr>
          <p:cNvPr id="247" name="进入到访地"/>
          <p:cNvSpPr txBox="1"/>
          <p:nvPr/>
        </p:nvSpPr>
        <p:spPr>
          <a:xfrm>
            <a:off x="11902125" y="9345701"/>
            <a:ext cx="24815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进入到访地</a:t>
            </a:r>
          </a:p>
        </p:txBody>
      </p:sp>
      <p:sp>
        <p:nvSpPr>
          <p:cNvPr id="248" name="DeBund APP"/>
          <p:cNvSpPr txBox="1"/>
          <p:nvPr/>
        </p:nvSpPr>
        <p:spPr>
          <a:xfrm>
            <a:off x="2657348" y="4023226"/>
            <a:ext cx="1934358" cy="945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2700"/>
            </a:lvl1pPr>
          </a:lstStyle>
          <a:p>
            <a:pPr/>
            <a:r>
              <a:t>DeBund APP</a:t>
            </a:r>
          </a:p>
        </p:txBody>
      </p:sp>
      <p:sp>
        <p:nvSpPr>
          <p:cNvPr id="249" name="1"/>
          <p:cNvSpPr txBox="1"/>
          <p:nvPr/>
        </p:nvSpPr>
        <p:spPr>
          <a:xfrm>
            <a:off x="718054" y="5038476"/>
            <a:ext cx="504548" cy="797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2">
                    <a:satOff val="-46846"/>
                    <a:lumOff val="16323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0" name="2"/>
          <p:cNvSpPr txBox="1"/>
          <p:nvPr/>
        </p:nvSpPr>
        <p:spPr>
          <a:xfrm>
            <a:off x="824015" y="9533685"/>
            <a:ext cx="504548" cy="797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2">
                    <a:satOff val="-46846"/>
                    <a:lumOff val="16323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1" name="线条"/>
          <p:cNvSpPr/>
          <p:nvPr/>
        </p:nvSpPr>
        <p:spPr>
          <a:xfrm>
            <a:off x="836578" y="7793753"/>
            <a:ext cx="15943063" cy="1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/>
          </a:p>
        </p:txBody>
      </p:sp>
      <p:pic>
        <p:nvPicPr>
          <p:cNvPr id="252" name="image20.png" descr="image2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10794" y="579445"/>
            <a:ext cx="6714731" cy="13338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81E96C26-4636-4079-82F3-EFB6DC766F29.mp4" descr="81E96C26-4636-4079-82F3-EFB6DC766F29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264167" y="2053740"/>
            <a:ext cx="4810179" cy="10160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9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成组"/>
          <p:cNvGrpSpPr/>
          <p:nvPr/>
        </p:nvGrpSpPr>
        <p:grpSpPr>
          <a:xfrm>
            <a:off x="0" y="948518"/>
            <a:ext cx="24384000" cy="1939848"/>
            <a:chOff x="0" y="0"/>
            <a:chExt cx="24384000" cy="1939847"/>
          </a:xfrm>
        </p:grpSpPr>
        <p:sp>
          <p:nvSpPr>
            <p:cNvPr id="257" name="共享办公场地租赁"/>
            <p:cNvSpPr txBox="1"/>
            <p:nvPr/>
          </p:nvSpPr>
          <p:spPr>
            <a:xfrm>
              <a:off x="0" y="0"/>
              <a:ext cx="24384000" cy="1325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共享办公场地租赁</a:t>
              </a:r>
            </a:p>
          </p:txBody>
        </p:sp>
        <p:sp>
          <p:nvSpPr>
            <p:cNvPr id="258" name="快捷、方便"/>
            <p:cNvSpPr txBox="1"/>
            <p:nvPr/>
          </p:nvSpPr>
          <p:spPr>
            <a:xfrm>
              <a:off x="1247333" y="972597"/>
              <a:ext cx="21889332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2800">
                  <a:solidFill>
                    <a:srgbClr val="222A35"/>
                  </a:solidFill>
                </a:defRPr>
              </a:lvl1pPr>
            </a:lstStyle>
            <a:p>
              <a:pPr/>
              <a:r>
                <a:t>快捷、方便</a:t>
              </a:r>
            </a:p>
          </p:txBody>
        </p:sp>
        <p:sp>
          <p:nvSpPr>
            <p:cNvPr id="259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5" name="线条"/>
          <p:cNvSpPr/>
          <p:nvPr/>
        </p:nvSpPr>
        <p:spPr>
          <a:xfrm>
            <a:off x="4700462" y="5276932"/>
            <a:ext cx="3883134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66" name="选择共创空间"/>
          <p:cNvSpPr txBox="1"/>
          <p:nvPr/>
        </p:nvSpPr>
        <p:spPr>
          <a:xfrm>
            <a:off x="5172638" y="4415149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选择共创空间</a:t>
            </a:r>
          </a:p>
        </p:txBody>
      </p:sp>
      <p:sp>
        <p:nvSpPr>
          <p:cNvPr id="267" name="线条"/>
          <p:cNvSpPr/>
          <p:nvPr/>
        </p:nvSpPr>
        <p:spPr>
          <a:xfrm>
            <a:off x="11056332" y="5276932"/>
            <a:ext cx="2242527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68" name="勾号"/>
          <p:cNvSpPr/>
          <p:nvPr/>
        </p:nvSpPr>
        <p:spPr>
          <a:xfrm>
            <a:off x="12396400" y="9479663"/>
            <a:ext cx="1412503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开启权限"/>
          <p:cNvSpPr txBox="1"/>
          <p:nvPr/>
        </p:nvSpPr>
        <p:spPr>
          <a:xfrm>
            <a:off x="12307372" y="10554563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开启权限</a:t>
            </a:r>
          </a:p>
        </p:txBody>
      </p:sp>
      <p:sp>
        <p:nvSpPr>
          <p:cNvPr id="270" name="投票"/>
          <p:cNvSpPr/>
          <p:nvPr/>
        </p:nvSpPr>
        <p:spPr>
          <a:xfrm>
            <a:off x="9196185" y="4232067"/>
            <a:ext cx="1343892" cy="178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71" name="生成合同"/>
          <p:cNvSpPr txBox="1"/>
          <p:nvPr/>
        </p:nvSpPr>
        <p:spPr>
          <a:xfrm>
            <a:off x="8221908" y="6073403"/>
            <a:ext cx="2644548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      生成合同</a:t>
            </a:r>
          </a:p>
        </p:txBody>
      </p:sp>
      <p:sp>
        <p:nvSpPr>
          <p:cNvPr id="272" name="形状"/>
          <p:cNvSpPr/>
          <p:nvPr/>
        </p:nvSpPr>
        <p:spPr>
          <a:xfrm>
            <a:off x="1370218" y="3774554"/>
            <a:ext cx="857508" cy="270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8" h="21600" fill="norm" stroke="1" extrusionOk="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tIns="91439" bIns="91439"/>
          <a:lstStyle/>
          <a:p>
            <a:pPr/>
          </a:p>
        </p:txBody>
      </p:sp>
      <p:sp>
        <p:nvSpPr>
          <p:cNvPr id="273" name="电话"/>
          <p:cNvSpPr/>
          <p:nvPr/>
        </p:nvSpPr>
        <p:spPr>
          <a:xfrm>
            <a:off x="3163999" y="4513578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74" name="租赁入口"/>
          <p:cNvSpPr txBox="1"/>
          <p:nvPr/>
        </p:nvSpPr>
        <p:spPr>
          <a:xfrm>
            <a:off x="2522480" y="5964677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租赁入口</a:t>
            </a:r>
          </a:p>
        </p:txBody>
      </p:sp>
      <p:sp>
        <p:nvSpPr>
          <p:cNvPr id="275" name="酒店"/>
          <p:cNvSpPr/>
          <p:nvPr/>
        </p:nvSpPr>
        <p:spPr>
          <a:xfrm>
            <a:off x="2533486" y="8915588"/>
            <a:ext cx="1529912" cy="185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76" name="线条"/>
          <p:cNvSpPr/>
          <p:nvPr/>
        </p:nvSpPr>
        <p:spPr>
          <a:xfrm flipH="1">
            <a:off x="5362513" y="10021852"/>
            <a:ext cx="3578350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77" name="电梯"/>
          <p:cNvSpPr/>
          <p:nvPr/>
        </p:nvSpPr>
        <p:spPr>
          <a:xfrm>
            <a:off x="4354484" y="9503051"/>
            <a:ext cx="636036" cy="109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12" y="0"/>
                </a:moveTo>
                <a:lnTo>
                  <a:pt x="11855" y="2829"/>
                </a:lnTo>
                <a:lnTo>
                  <a:pt x="11855" y="4997"/>
                </a:lnTo>
                <a:lnTo>
                  <a:pt x="15395" y="2935"/>
                </a:lnTo>
                <a:lnTo>
                  <a:pt x="15395" y="9017"/>
                </a:lnTo>
                <a:lnTo>
                  <a:pt x="4967" y="9017"/>
                </a:lnTo>
                <a:lnTo>
                  <a:pt x="9742" y="6233"/>
                </a:lnTo>
                <a:lnTo>
                  <a:pt x="9742" y="4065"/>
                </a:lnTo>
                <a:lnTo>
                  <a:pt x="6202" y="6127"/>
                </a:lnTo>
                <a:lnTo>
                  <a:pt x="6202" y="243"/>
                </a:lnTo>
                <a:lnTo>
                  <a:pt x="3569" y="243"/>
                </a:lnTo>
                <a:lnTo>
                  <a:pt x="3569" y="6127"/>
                </a:lnTo>
                <a:lnTo>
                  <a:pt x="0" y="4047"/>
                </a:lnTo>
                <a:lnTo>
                  <a:pt x="0" y="6216"/>
                </a:lnTo>
                <a:lnTo>
                  <a:pt x="4805" y="9017"/>
                </a:lnTo>
                <a:lnTo>
                  <a:pt x="0" y="901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017"/>
                </a:lnTo>
                <a:lnTo>
                  <a:pt x="18028" y="9017"/>
                </a:lnTo>
                <a:lnTo>
                  <a:pt x="18028" y="2935"/>
                </a:lnTo>
                <a:lnTo>
                  <a:pt x="21600" y="5014"/>
                </a:lnTo>
                <a:lnTo>
                  <a:pt x="21600" y="2846"/>
                </a:lnTo>
                <a:lnTo>
                  <a:pt x="16712" y="0"/>
                </a:lnTo>
                <a:close/>
                <a:moveTo>
                  <a:pt x="2266" y="10337"/>
                </a:moveTo>
                <a:lnTo>
                  <a:pt x="19331" y="10337"/>
                </a:lnTo>
                <a:lnTo>
                  <a:pt x="19331" y="20278"/>
                </a:lnTo>
                <a:lnTo>
                  <a:pt x="2266" y="20278"/>
                </a:lnTo>
                <a:lnTo>
                  <a:pt x="2266" y="10337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78" name="使用共享设备"/>
          <p:cNvSpPr txBox="1"/>
          <p:nvPr/>
        </p:nvSpPr>
        <p:spPr>
          <a:xfrm>
            <a:off x="6088950" y="11599216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使用共享设备</a:t>
            </a:r>
          </a:p>
        </p:txBody>
      </p:sp>
      <p:sp>
        <p:nvSpPr>
          <p:cNvPr id="279" name="进出办公室"/>
          <p:cNvSpPr txBox="1"/>
          <p:nvPr/>
        </p:nvSpPr>
        <p:spPr>
          <a:xfrm>
            <a:off x="6089617" y="9275426"/>
            <a:ext cx="24815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进出办公室</a:t>
            </a:r>
          </a:p>
        </p:txBody>
      </p:sp>
      <p:sp>
        <p:nvSpPr>
          <p:cNvPr id="280" name="DeBund APP"/>
          <p:cNvSpPr txBox="1"/>
          <p:nvPr/>
        </p:nvSpPr>
        <p:spPr>
          <a:xfrm>
            <a:off x="2657348" y="4035926"/>
            <a:ext cx="1934358" cy="945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2700"/>
            </a:lvl1pPr>
          </a:lstStyle>
          <a:p>
            <a:pPr/>
            <a:r>
              <a:t>DeBund APP</a:t>
            </a:r>
          </a:p>
        </p:txBody>
      </p:sp>
      <p:sp>
        <p:nvSpPr>
          <p:cNvPr id="281" name="填写租期"/>
          <p:cNvSpPr txBox="1"/>
          <p:nvPr/>
        </p:nvSpPr>
        <p:spPr>
          <a:xfrm>
            <a:off x="5629839" y="5220783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填写租期</a:t>
            </a:r>
          </a:p>
        </p:txBody>
      </p:sp>
      <p:sp>
        <p:nvSpPr>
          <p:cNvPr id="282" name="信用卡"/>
          <p:cNvSpPr/>
          <p:nvPr/>
        </p:nvSpPr>
        <p:spPr>
          <a:xfrm>
            <a:off x="13815114" y="4922770"/>
            <a:ext cx="1472681" cy="95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5" y="0"/>
                </a:moveTo>
                <a:cubicBezTo>
                  <a:pt x="678" y="0"/>
                  <a:pt x="0" y="1042"/>
                  <a:pt x="0" y="2327"/>
                </a:cubicBezTo>
                <a:lnTo>
                  <a:pt x="0" y="19273"/>
                </a:lnTo>
                <a:cubicBezTo>
                  <a:pt x="0" y="20558"/>
                  <a:pt x="678" y="21600"/>
                  <a:pt x="1515" y="21600"/>
                </a:cubicBezTo>
                <a:lnTo>
                  <a:pt x="20085" y="21600"/>
                </a:lnTo>
                <a:cubicBezTo>
                  <a:pt x="20922" y="21600"/>
                  <a:pt x="21600" y="20558"/>
                  <a:pt x="21600" y="19273"/>
                </a:cubicBezTo>
                <a:lnTo>
                  <a:pt x="21600" y="2327"/>
                </a:lnTo>
                <a:cubicBezTo>
                  <a:pt x="21600" y="1042"/>
                  <a:pt x="20922" y="0"/>
                  <a:pt x="20085" y="0"/>
                </a:cubicBezTo>
                <a:lnTo>
                  <a:pt x="1515" y="0"/>
                </a:lnTo>
                <a:close/>
                <a:moveTo>
                  <a:pt x="2576" y="7104"/>
                </a:moveTo>
                <a:lnTo>
                  <a:pt x="2756" y="7104"/>
                </a:lnTo>
                <a:lnTo>
                  <a:pt x="2756" y="8874"/>
                </a:lnTo>
                <a:lnTo>
                  <a:pt x="1451" y="8874"/>
                </a:lnTo>
                <a:lnTo>
                  <a:pt x="1451" y="8832"/>
                </a:lnTo>
                <a:cubicBezTo>
                  <a:pt x="1451" y="7879"/>
                  <a:pt x="1955" y="7104"/>
                  <a:pt x="2576" y="7104"/>
                </a:cubicBezTo>
                <a:close/>
                <a:moveTo>
                  <a:pt x="3071" y="7104"/>
                </a:moveTo>
                <a:lnTo>
                  <a:pt x="4765" y="7104"/>
                </a:lnTo>
                <a:cubicBezTo>
                  <a:pt x="5385" y="7104"/>
                  <a:pt x="5889" y="7879"/>
                  <a:pt x="5889" y="8832"/>
                </a:cubicBezTo>
                <a:lnTo>
                  <a:pt x="5889" y="8874"/>
                </a:lnTo>
                <a:lnTo>
                  <a:pt x="3071" y="8874"/>
                </a:lnTo>
                <a:lnTo>
                  <a:pt x="3071" y="7104"/>
                </a:lnTo>
                <a:close/>
                <a:moveTo>
                  <a:pt x="1451" y="9356"/>
                </a:moveTo>
                <a:lnTo>
                  <a:pt x="2756" y="9356"/>
                </a:lnTo>
                <a:lnTo>
                  <a:pt x="2756" y="10879"/>
                </a:lnTo>
                <a:lnTo>
                  <a:pt x="1451" y="10879"/>
                </a:lnTo>
                <a:lnTo>
                  <a:pt x="1451" y="9356"/>
                </a:lnTo>
                <a:close/>
                <a:moveTo>
                  <a:pt x="3071" y="9356"/>
                </a:moveTo>
                <a:lnTo>
                  <a:pt x="4236" y="9356"/>
                </a:lnTo>
                <a:lnTo>
                  <a:pt x="4236" y="10879"/>
                </a:lnTo>
                <a:lnTo>
                  <a:pt x="3071" y="10879"/>
                </a:lnTo>
                <a:lnTo>
                  <a:pt x="3071" y="9356"/>
                </a:lnTo>
                <a:close/>
                <a:moveTo>
                  <a:pt x="4550" y="9356"/>
                </a:moveTo>
                <a:lnTo>
                  <a:pt x="5889" y="9356"/>
                </a:lnTo>
                <a:lnTo>
                  <a:pt x="5889" y="10879"/>
                </a:lnTo>
                <a:lnTo>
                  <a:pt x="4550" y="10879"/>
                </a:lnTo>
                <a:lnTo>
                  <a:pt x="4550" y="9356"/>
                </a:lnTo>
                <a:close/>
                <a:moveTo>
                  <a:pt x="1451" y="11362"/>
                </a:moveTo>
                <a:lnTo>
                  <a:pt x="2756" y="11362"/>
                </a:lnTo>
                <a:lnTo>
                  <a:pt x="2756" y="13121"/>
                </a:lnTo>
                <a:lnTo>
                  <a:pt x="2576" y="13121"/>
                </a:lnTo>
                <a:cubicBezTo>
                  <a:pt x="1955" y="13121"/>
                  <a:pt x="1451" y="12349"/>
                  <a:pt x="1451" y="11395"/>
                </a:cubicBezTo>
                <a:lnTo>
                  <a:pt x="1451" y="11362"/>
                </a:lnTo>
                <a:close/>
                <a:moveTo>
                  <a:pt x="3071" y="11362"/>
                </a:moveTo>
                <a:lnTo>
                  <a:pt x="4236" y="11362"/>
                </a:lnTo>
                <a:lnTo>
                  <a:pt x="4236" y="13121"/>
                </a:lnTo>
                <a:lnTo>
                  <a:pt x="3071" y="13121"/>
                </a:lnTo>
                <a:lnTo>
                  <a:pt x="3071" y="11362"/>
                </a:lnTo>
                <a:close/>
                <a:moveTo>
                  <a:pt x="4550" y="11362"/>
                </a:moveTo>
                <a:lnTo>
                  <a:pt x="5889" y="11362"/>
                </a:lnTo>
                <a:lnTo>
                  <a:pt x="5889" y="11395"/>
                </a:lnTo>
                <a:cubicBezTo>
                  <a:pt x="5889" y="12349"/>
                  <a:pt x="5385" y="13121"/>
                  <a:pt x="4765" y="13121"/>
                </a:cubicBezTo>
                <a:lnTo>
                  <a:pt x="4550" y="13121"/>
                </a:lnTo>
                <a:lnTo>
                  <a:pt x="4550" y="11362"/>
                </a:lnTo>
                <a:close/>
                <a:moveTo>
                  <a:pt x="1662" y="16421"/>
                </a:moveTo>
                <a:lnTo>
                  <a:pt x="2082" y="16421"/>
                </a:lnTo>
                <a:cubicBezTo>
                  <a:pt x="2162" y="16421"/>
                  <a:pt x="2224" y="16520"/>
                  <a:pt x="2224" y="16647"/>
                </a:cubicBezTo>
                <a:lnTo>
                  <a:pt x="2224" y="17908"/>
                </a:lnTo>
                <a:cubicBezTo>
                  <a:pt x="2224" y="18015"/>
                  <a:pt x="2157" y="18113"/>
                  <a:pt x="2084" y="18113"/>
                </a:cubicBezTo>
                <a:lnTo>
                  <a:pt x="1659" y="18113"/>
                </a:lnTo>
                <a:cubicBezTo>
                  <a:pt x="1586" y="18113"/>
                  <a:pt x="1523" y="18012"/>
                  <a:pt x="1523" y="17898"/>
                </a:cubicBezTo>
                <a:lnTo>
                  <a:pt x="1523" y="16639"/>
                </a:lnTo>
                <a:cubicBezTo>
                  <a:pt x="1523" y="16520"/>
                  <a:pt x="1586" y="16421"/>
                  <a:pt x="1662" y="16421"/>
                </a:cubicBezTo>
                <a:close/>
                <a:moveTo>
                  <a:pt x="2613" y="16421"/>
                </a:moveTo>
                <a:lnTo>
                  <a:pt x="2626" y="16421"/>
                </a:lnTo>
                <a:lnTo>
                  <a:pt x="2952" y="16421"/>
                </a:lnTo>
                <a:lnTo>
                  <a:pt x="2952" y="17898"/>
                </a:lnTo>
                <a:lnTo>
                  <a:pt x="3092" y="17898"/>
                </a:lnTo>
                <a:lnTo>
                  <a:pt x="3092" y="17490"/>
                </a:lnTo>
                <a:lnTo>
                  <a:pt x="3092" y="17467"/>
                </a:lnTo>
                <a:cubicBezTo>
                  <a:pt x="3094" y="17393"/>
                  <a:pt x="3122" y="17345"/>
                  <a:pt x="3163" y="17345"/>
                </a:cubicBezTo>
                <a:cubicBezTo>
                  <a:pt x="3206" y="17345"/>
                  <a:pt x="3234" y="17393"/>
                  <a:pt x="3234" y="17464"/>
                </a:cubicBezTo>
                <a:lnTo>
                  <a:pt x="3234" y="17488"/>
                </a:lnTo>
                <a:lnTo>
                  <a:pt x="3234" y="17994"/>
                </a:lnTo>
                <a:cubicBezTo>
                  <a:pt x="3234" y="18065"/>
                  <a:pt x="3206" y="18113"/>
                  <a:pt x="3168" y="18113"/>
                </a:cubicBezTo>
                <a:lnTo>
                  <a:pt x="2626" y="18113"/>
                </a:lnTo>
                <a:lnTo>
                  <a:pt x="2613" y="18113"/>
                </a:lnTo>
                <a:cubicBezTo>
                  <a:pt x="2565" y="18113"/>
                  <a:pt x="2533" y="18070"/>
                  <a:pt x="2533" y="18006"/>
                </a:cubicBezTo>
                <a:cubicBezTo>
                  <a:pt x="2533" y="17940"/>
                  <a:pt x="2565" y="17897"/>
                  <a:pt x="2613" y="17898"/>
                </a:cubicBezTo>
                <a:lnTo>
                  <a:pt x="2626" y="17898"/>
                </a:lnTo>
                <a:lnTo>
                  <a:pt x="2812" y="17898"/>
                </a:lnTo>
                <a:lnTo>
                  <a:pt x="2812" y="16639"/>
                </a:lnTo>
                <a:lnTo>
                  <a:pt x="2626" y="16639"/>
                </a:lnTo>
                <a:lnTo>
                  <a:pt x="2613" y="16639"/>
                </a:lnTo>
                <a:cubicBezTo>
                  <a:pt x="2565" y="16637"/>
                  <a:pt x="2533" y="16594"/>
                  <a:pt x="2533" y="16530"/>
                </a:cubicBezTo>
                <a:cubicBezTo>
                  <a:pt x="2533" y="16464"/>
                  <a:pt x="2565" y="16421"/>
                  <a:pt x="2613" y="16421"/>
                </a:cubicBezTo>
                <a:close/>
                <a:moveTo>
                  <a:pt x="3619" y="16421"/>
                </a:moveTo>
                <a:lnTo>
                  <a:pt x="3635" y="16421"/>
                </a:lnTo>
                <a:lnTo>
                  <a:pt x="4099" y="16421"/>
                </a:lnTo>
                <a:cubicBezTo>
                  <a:pt x="4182" y="16421"/>
                  <a:pt x="4244" y="16517"/>
                  <a:pt x="4244" y="16647"/>
                </a:cubicBezTo>
                <a:lnTo>
                  <a:pt x="4243" y="17158"/>
                </a:lnTo>
                <a:cubicBezTo>
                  <a:pt x="4243" y="17285"/>
                  <a:pt x="4182" y="17379"/>
                  <a:pt x="4101" y="17379"/>
                </a:cubicBezTo>
                <a:lnTo>
                  <a:pt x="3685" y="17379"/>
                </a:lnTo>
                <a:lnTo>
                  <a:pt x="3685" y="17898"/>
                </a:lnTo>
                <a:lnTo>
                  <a:pt x="4148" y="17898"/>
                </a:lnTo>
                <a:lnTo>
                  <a:pt x="4163" y="17898"/>
                </a:lnTo>
                <a:cubicBezTo>
                  <a:pt x="4213" y="17898"/>
                  <a:pt x="4243" y="17940"/>
                  <a:pt x="4243" y="18006"/>
                </a:cubicBezTo>
                <a:cubicBezTo>
                  <a:pt x="4243" y="18070"/>
                  <a:pt x="4213" y="18113"/>
                  <a:pt x="4165" y="18113"/>
                </a:cubicBezTo>
                <a:lnTo>
                  <a:pt x="4150" y="18113"/>
                </a:lnTo>
                <a:lnTo>
                  <a:pt x="3540" y="18113"/>
                </a:lnTo>
                <a:lnTo>
                  <a:pt x="3540" y="17379"/>
                </a:lnTo>
                <a:cubicBezTo>
                  <a:pt x="3540" y="17252"/>
                  <a:pt x="3603" y="17158"/>
                  <a:pt x="3685" y="17158"/>
                </a:cubicBezTo>
                <a:lnTo>
                  <a:pt x="4099" y="17158"/>
                </a:lnTo>
                <a:lnTo>
                  <a:pt x="4099" y="16637"/>
                </a:lnTo>
                <a:lnTo>
                  <a:pt x="3635" y="16637"/>
                </a:lnTo>
                <a:lnTo>
                  <a:pt x="3619" y="16637"/>
                </a:lnTo>
                <a:cubicBezTo>
                  <a:pt x="3573" y="16637"/>
                  <a:pt x="3540" y="16594"/>
                  <a:pt x="3540" y="16530"/>
                </a:cubicBezTo>
                <a:cubicBezTo>
                  <a:pt x="3540" y="16464"/>
                  <a:pt x="3571" y="16421"/>
                  <a:pt x="3619" y="16421"/>
                </a:cubicBezTo>
                <a:close/>
                <a:moveTo>
                  <a:pt x="4628" y="16421"/>
                </a:moveTo>
                <a:lnTo>
                  <a:pt x="4643" y="16421"/>
                </a:lnTo>
                <a:lnTo>
                  <a:pt x="5107" y="16421"/>
                </a:lnTo>
                <a:cubicBezTo>
                  <a:pt x="5184" y="16421"/>
                  <a:pt x="5246" y="16506"/>
                  <a:pt x="5246" y="16608"/>
                </a:cubicBezTo>
                <a:lnTo>
                  <a:pt x="5246" y="17080"/>
                </a:lnTo>
                <a:cubicBezTo>
                  <a:pt x="5246" y="17156"/>
                  <a:pt x="5232" y="17211"/>
                  <a:pt x="5195" y="17270"/>
                </a:cubicBezTo>
                <a:cubicBezTo>
                  <a:pt x="5237" y="17341"/>
                  <a:pt x="5249" y="17394"/>
                  <a:pt x="5249" y="17490"/>
                </a:cubicBezTo>
                <a:lnTo>
                  <a:pt x="5249" y="17898"/>
                </a:lnTo>
                <a:cubicBezTo>
                  <a:pt x="5249" y="18020"/>
                  <a:pt x="5189" y="18113"/>
                  <a:pt x="5109" y="18113"/>
                </a:cubicBezTo>
                <a:lnTo>
                  <a:pt x="4645" y="18113"/>
                </a:lnTo>
                <a:lnTo>
                  <a:pt x="4629" y="18113"/>
                </a:lnTo>
                <a:cubicBezTo>
                  <a:pt x="4581" y="18113"/>
                  <a:pt x="4548" y="18070"/>
                  <a:pt x="4548" y="18006"/>
                </a:cubicBezTo>
                <a:cubicBezTo>
                  <a:pt x="4548" y="17940"/>
                  <a:pt x="4582" y="17897"/>
                  <a:pt x="4628" y="17898"/>
                </a:cubicBezTo>
                <a:lnTo>
                  <a:pt x="4643" y="17898"/>
                </a:lnTo>
                <a:lnTo>
                  <a:pt x="5107" y="17898"/>
                </a:lnTo>
                <a:lnTo>
                  <a:pt x="5107" y="17508"/>
                </a:lnTo>
                <a:cubicBezTo>
                  <a:pt x="5109" y="17422"/>
                  <a:pt x="5083" y="17376"/>
                  <a:pt x="5033" y="17376"/>
                </a:cubicBezTo>
                <a:lnTo>
                  <a:pt x="4785" y="17376"/>
                </a:lnTo>
                <a:lnTo>
                  <a:pt x="4770" y="17376"/>
                </a:lnTo>
                <a:cubicBezTo>
                  <a:pt x="4722" y="17376"/>
                  <a:pt x="4690" y="17333"/>
                  <a:pt x="4690" y="17270"/>
                </a:cubicBezTo>
                <a:cubicBezTo>
                  <a:pt x="4690" y="17206"/>
                  <a:pt x="4723" y="17161"/>
                  <a:pt x="4770" y="17161"/>
                </a:cubicBezTo>
                <a:lnTo>
                  <a:pt x="4783" y="17161"/>
                </a:lnTo>
                <a:lnTo>
                  <a:pt x="5033" y="17161"/>
                </a:lnTo>
                <a:cubicBezTo>
                  <a:pt x="5081" y="17161"/>
                  <a:pt x="5106" y="17115"/>
                  <a:pt x="5106" y="17026"/>
                </a:cubicBezTo>
                <a:lnTo>
                  <a:pt x="5106" y="16637"/>
                </a:lnTo>
                <a:lnTo>
                  <a:pt x="4645" y="16637"/>
                </a:lnTo>
                <a:lnTo>
                  <a:pt x="4629" y="16637"/>
                </a:lnTo>
                <a:cubicBezTo>
                  <a:pt x="4581" y="16637"/>
                  <a:pt x="4548" y="16594"/>
                  <a:pt x="4548" y="16530"/>
                </a:cubicBezTo>
                <a:cubicBezTo>
                  <a:pt x="4548" y="16464"/>
                  <a:pt x="4582" y="16421"/>
                  <a:pt x="4628" y="16421"/>
                </a:cubicBezTo>
                <a:close/>
                <a:moveTo>
                  <a:pt x="6648" y="16421"/>
                </a:moveTo>
                <a:cubicBezTo>
                  <a:pt x="6689" y="16421"/>
                  <a:pt x="6717" y="16469"/>
                  <a:pt x="6717" y="16541"/>
                </a:cubicBezTo>
                <a:lnTo>
                  <a:pt x="6717" y="16564"/>
                </a:lnTo>
                <a:lnTo>
                  <a:pt x="6717" y="17342"/>
                </a:lnTo>
                <a:lnTo>
                  <a:pt x="6994" y="17342"/>
                </a:lnTo>
                <a:lnTo>
                  <a:pt x="6994" y="16751"/>
                </a:lnTo>
                <a:lnTo>
                  <a:pt x="6994" y="16727"/>
                </a:lnTo>
                <a:cubicBezTo>
                  <a:pt x="6996" y="16656"/>
                  <a:pt x="7023" y="16608"/>
                  <a:pt x="7067" y="16608"/>
                </a:cubicBezTo>
                <a:cubicBezTo>
                  <a:pt x="7108" y="16608"/>
                  <a:pt x="7136" y="16656"/>
                  <a:pt x="7136" y="16727"/>
                </a:cubicBezTo>
                <a:lnTo>
                  <a:pt x="7136" y="16751"/>
                </a:lnTo>
                <a:lnTo>
                  <a:pt x="7136" y="17342"/>
                </a:lnTo>
                <a:cubicBezTo>
                  <a:pt x="7185" y="17352"/>
                  <a:pt x="7208" y="17385"/>
                  <a:pt x="7208" y="17449"/>
                </a:cubicBezTo>
                <a:cubicBezTo>
                  <a:pt x="7208" y="17504"/>
                  <a:pt x="7176" y="17558"/>
                  <a:pt x="7144" y="17558"/>
                </a:cubicBezTo>
                <a:lnTo>
                  <a:pt x="7138" y="17558"/>
                </a:lnTo>
                <a:lnTo>
                  <a:pt x="7138" y="17968"/>
                </a:lnTo>
                <a:lnTo>
                  <a:pt x="7138" y="17991"/>
                </a:lnTo>
                <a:cubicBezTo>
                  <a:pt x="7136" y="18065"/>
                  <a:pt x="7108" y="18113"/>
                  <a:pt x="7067" y="18113"/>
                </a:cubicBezTo>
                <a:cubicBezTo>
                  <a:pt x="7023" y="18113"/>
                  <a:pt x="6996" y="18065"/>
                  <a:pt x="6996" y="17994"/>
                </a:cubicBezTo>
                <a:lnTo>
                  <a:pt x="6996" y="17970"/>
                </a:lnTo>
                <a:lnTo>
                  <a:pt x="6996" y="17560"/>
                </a:lnTo>
                <a:lnTo>
                  <a:pt x="6577" y="17560"/>
                </a:lnTo>
                <a:lnTo>
                  <a:pt x="6577" y="16569"/>
                </a:lnTo>
                <a:lnTo>
                  <a:pt x="6577" y="16546"/>
                </a:lnTo>
                <a:cubicBezTo>
                  <a:pt x="6577" y="16470"/>
                  <a:pt x="6605" y="16421"/>
                  <a:pt x="6648" y="16421"/>
                </a:cubicBezTo>
                <a:close/>
                <a:moveTo>
                  <a:pt x="8592" y="16421"/>
                </a:moveTo>
                <a:lnTo>
                  <a:pt x="8663" y="16421"/>
                </a:lnTo>
                <a:cubicBezTo>
                  <a:pt x="8704" y="16421"/>
                  <a:pt x="8735" y="16469"/>
                  <a:pt x="8735" y="16530"/>
                </a:cubicBezTo>
                <a:cubicBezTo>
                  <a:pt x="8735" y="16591"/>
                  <a:pt x="8711" y="16629"/>
                  <a:pt x="8664" y="16634"/>
                </a:cubicBezTo>
                <a:lnTo>
                  <a:pt x="8664" y="17337"/>
                </a:lnTo>
                <a:lnTo>
                  <a:pt x="9156" y="17337"/>
                </a:lnTo>
                <a:cubicBezTo>
                  <a:pt x="9197" y="17337"/>
                  <a:pt x="9223" y="17385"/>
                  <a:pt x="9223" y="17454"/>
                </a:cubicBezTo>
                <a:lnTo>
                  <a:pt x="9223" y="18001"/>
                </a:lnTo>
                <a:cubicBezTo>
                  <a:pt x="9223" y="18067"/>
                  <a:pt x="9194" y="18113"/>
                  <a:pt x="9149" y="18113"/>
                </a:cubicBezTo>
                <a:lnTo>
                  <a:pt x="8597" y="18113"/>
                </a:lnTo>
                <a:cubicBezTo>
                  <a:pt x="8555" y="18113"/>
                  <a:pt x="8522" y="18065"/>
                  <a:pt x="8522" y="18004"/>
                </a:cubicBezTo>
                <a:lnTo>
                  <a:pt x="8522" y="16525"/>
                </a:lnTo>
                <a:cubicBezTo>
                  <a:pt x="8522" y="16467"/>
                  <a:pt x="8554" y="16421"/>
                  <a:pt x="8592" y="16421"/>
                </a:cubicBezTo>
                <a:close/>
                <a:moveTo>
                  <a:pt x="9608" y="16421"/>
                </a:moveTo>
                <a:lnTo>
                  <a:pt x="10233" y="16421"/>
                </a:lnTo>
                <a:lnTo>
                  <a:pt x="10235" y="17078"/>
                </a:lnTo>
                <a:cubicBezTo>
                  <a:pt x="10235" y="17121"/>
                  <a:pt x="10228" y="17146"/>
                  <a:pt x="10208" y="17171"/>
                </a:cubicBezTo>
                <a:lnTo>
                  <a:pt x="9983" y="17467"/>
                </a:lnTo>
                <a:cubicBezTo>
                  <a:pt x="9964" y="17495"/>
                  <a:pt x="9956" y="17517"/>
                  <a:pt x="9956" y="17555"/>
                </a:cubicBezTo>
                <a:lnTo>
                  <a:pt x="9956" y="17968"/>
                </a:lnTo>
                <a:lnTo>
                  <a:pt x="9956" y="17991"/>
                </a:lnTo>
                <a:cubicBezTo>
                  <a:pt x="9956" y="18065"/>
                  <a:pt x="9927" y="18113"/>
                  <a:pt x="9885" y="18113"/>
                </a:cubicBezTo>
                <a:cubicBezTo>
                  <a:pt x="9844" y="18113"/>
                  <a:pt x="9816" y="18065"/>
                  <a:pt x="9816" y="17994"/>
                </a:cubicBezTo>
                <a:lnTo>
                  <a:pt x="9816" y="17970"/>
                </a:lnTo>
                <a:lnTo>
                  <a:pt x="9816" y="17454"/>
                </a:lnTo>
                <a:cubicBezTo>
                  <a:pt x="9816" y="17416"/>
                  <a:pt x="9822" y="17396"/>
                  <a:pt x="9840" y="17371"/>
                </a:cubicBezTo>
                <a:lnTo>
                  <a:pt x="10061" y="17078"/>
                </a:lnTo>
                <a:cubicBezTo>
                  <a:pt x="10091" y="17040"/>
                  <a:pt x="10095" y="17024"/>
                  <a:pt x="10095" y="16963"/>
                </a:cubicBezTo>
                <a:lnTo>
                  <a:pt x="10095" y="16637"/>
                </a:lnTo>
                <a:lnTo>
                  <a:pt x="9673" y="16637"/>
                </a:lnTo>
                <a:cubicBezTo>
                  <a:pt x="9666" y="16700"/>
                  <a:pt x="9643" y="16735"/>
                  <a:pt x="9605" y="16735"/>
                </a:cubicBezTo>
                <a:cubicBezTo>
                  <a:pt x="9564" y="16735"/>
                  <a:pt x="9534" y="16687"/>
                  <a:pt x="9534" y="16621"/>
                </a:cubicBezTo>
                <a:lnTo>
                  <a:pt x="9534" y="16608"/>
                </a:lnTo>
                <a:lnTo>
                  <a:pt x="9534" y="16548"/>
                </a:lnTo>
                <a:cubicBezTo>
                  <a:pt x="9534" y="16467"/>
                  <a:pt x="9561" y="16421"/>
                  <a:pt x="9608" y="16421"/>
                </a:cubicBezTo>
                <a:close/>
                <a:moveTo>
                  <a:pt x="11698" y="16421"/>
                </a:moveTo>
                <a:lnTo>
                  <a:pt x="11975" y="16421"/>
                </a:lnTo>
                <a:cubicBezTo>
                  <a:pt x="12016" y="16421"/>
                  <a:pt x="12047" y="16472"/>
                  <a:pt x="12047" y="16538"/>
                </a:cubicBezTo>
                <a:lnTo>
                  <a:pt x="12047" y="17161"/>
                </a:lnTo>
                <a:cubicBezTo>
                  <a:pt x="12137" y="17176"/>
                  <a:pt x="12187" y="17257"/>
                  <a:pt x="12187" y="17389"/>
                </a:cubicBezTo>
                <a:lnTo>
                  <a:pt x="12187" y="17895"/>
                </a:lnTo>
                <a:cubicBezTo>
                  <a:pt x="12187" y="18017"/>
                  <a:pt x="12123" y="18113"/>
                  <a:pt x="12047" y="18113"/>
                </a:cubicBezTo>
                <a:lnTo>
                  <a:pt x="11622" y="18113"/>
                </a:lnTo>
                <a:cubicBezTo>
                  <a:pt x="11549" y="18113"/>
                  <a:pt x="11487" y="18015"/>
                  <a:pt x="11487" y="17908"/>
                </a:cubicBezTo>
                <a:lnTo>
                  <a:pt x="11487" y="17379"/>
                </a:lnTo>
                <a:cubicBezTo>
                  <a:pt x="11487" y="17259"/>
                  <a:pt x="11544" y="17171"/>
                  <a:pt x="11625" y="17161"/>
                </a:cubicBezTo>
                <a:lnTo>
                  <a:pt x="11625" y="16538"/>
                </a:lnTo>
                <a:cubicBezTo>
                  <a:pt x="11625" y="16467"/>
                  <a:pt x="11655" y="16421"/>
                  <a:pt x="11698" y="16421"/>
                </a:cubicBezTo>
                <a:close/>
                <a:moveTo>
                  <a:pt x="12569" y="16421"/>
                </a:moveTo>
                <a:lnTo>
                  <a:pt x="13121" y="16421"/>
                </a:lnTo>
                <a:cubicBezTo>
                  <a:pt x="13165" y="16421"/>
                  <a:pt x="13196" y="16469"/>
                  <a:pt x="13196" y="16533"/>
                </a:cubicBezTo>
                <a:lnTo>
                  <a:pt x="13196" y="18012"/>
                </a:lnTo>
                <a:cubicBezTo>
                  <a:pt x="13196" y="18067"/>
                  <a:pt x="13166" y="18113"/>
                  <a:pt x="13128" y="18113"/>
                </a:cubicBezTo>
                <a:lnTo>
                  <a:pt x="13057" y="18113"/>
                </a:lnTo>
                <a:cubicBezTo>
                  <a:pt x="13016" y="18113"/>
                  <a:pt x="12983" y="18065"/>
                  <a:pt x="12983" y="18004"/>
                </a:cubicBezTo>
                <a:cubicBezTo>
                  <a:pt x="12983" y="17943"/>
                  <a:pt x="13009" y="17908"/>
                  <a:pt x="13056" y="17900"/>
                </a:cubicBezTo>
                <a:lnTo>
                  <a:pt x="13056" y="17194"/>
                </a:lnTo>
                <a:lnTo>
                  <a:pt x="12564" y="17194"/>
                </a:lnTo>
                <a:cubicBezTo>
                  <a:pt x="12523" y="17194"/>
                  <a:pt x="12495" y="17149"/>
                  <a:pt x="12495" y="17078"/>
                </a:cubicBezTo>
                <a:lnTo>
                  <a:pt x="12495" y="16533"/>
                </a:lnTo>
                <a:cubicBezTo>
                  <a:pt x="12495" y="16467"/>
                  <a:pt x="12526" y="16421"/>
                  <a:pt x="12569" y="16421"/>
                </a:cubicBezTo>
                <a:close/>
                <a:moveTo>
                  <a:pt x="13645" y="16421"/>
                </a:moveTo>
                <a:lnTo>
                  <a:pt x="14064" y="16421"/>
                </a:lnTo>
                <a:cubicBezTo>
                  <a:pt x="14143" y="16421"/>
                  <a:pt x="14206" y="16520"/>
                  <a:pt x="14206" y="16647"/>
                </a:cubicBezTo>
                <a:lnTo>
                  <a:pt x="14206" y="17908"/>
                </a:lnTo>
                <a:cubicBezTo>
                  <a:pt x="14206" y="18015"/>
                  <a:pt x="14138" y="18113"/>
                  <a:pt x="14066" y="18113"/>
                </a:cubicBezTo>
                <a:lnTo>
                  <a:pt x="13642" y="18113"/>
                </a:lnTo>
                <a:cubicBezTo>
                  <a:pt x="13569" y="18113"/>
                  <a:pt x="13505" y="18012"/>
                  <a:pt x="13505" y="17898"/>
                </a:cubicBezTo>
                <a:lnTo>
                  <a:pt x="13505" y="16639"/>
                </a:lnTo>
                <a:cubicBezTo>
                  <a:pt x="13505" y="16520"/>
                  <a:pt x="13569" y="16421"/>
                  <a:pt x="13645" y="16421"/>
                </a:cubicBezTo>
                <a:close/>
                <a:moveTo>
                  <a:pt x="14594" y="16421"/>
                </a:moveTo>
                <a:lnTo>
                  <a:pt x="14609" y="16421"/>
                </a:lnTo>
                <a:lnTo>
                  <a:pt x="14935" y="16421"/>
                </a:lnTo>
                <a:lnTo>
                  <a:pt x="14935" y="17898"/>
                </a:lnTo>
                <a:lnTo>
                  <a:pt x="15074" y="17898"/>
                </a:lnTo>
                <a:lnTo>
                  <a:pt x="15074" y="17490"/>
                </a:lnTo>
                <a:lnTo>
                  <a:pt x="15074" y="17467"/>
                </a:lnTo>
                <a:cubicBezTo>
                  <a:pt x="15076" y="17393"/>
                  <a:pt x="15103" y="17345"/>
                  <a:pt x="15145" y="17345"/>
                </a:cubicBezTo>
                <a:cubicBezTo>
                  <a:pt x="15188" y="17345"/>
                  <a:pt x="15216" y="17393"/>
                  <a:pt x="15216" y="17464"/>
                </a:cubicBezTo>
                <a:lnTo>
                  <a:pt x="15216" y="17488"/>
                </a:lnTo>
                <a:lnTo>
                  <a:pt x="15216" y="17994"/>
                </a:lnTo>
                <a:cubicBezTo>
                  <a:pt x="15216" y="18065"/>
                  <a:pt x="15188" y="18113"/>
                  <a:pt x="15150" y="18113"/>
                </a:cubicBezTo>
                <a:lnTo>
                  <a:pt x="14609" y="18113"/>
                </a:lnTo>
                <a:lnTo>
                  <a:pt x="14594" y="18113"/>
                </a:lnTo>
                <a:cubicBezTo>
                  <a:pt x="14546" y="18113"/>
                  <a:pt x="14515" y="18070"/>
                  <a:pt x="14515" y="18006"/>
                </a:cubicBezTo>
                <a:cubicBezTo>
                  <a:pt x="14515" y="17940"/>
                  <a:pt x="14546" y="17897"/>
                  <a:pt x="14594" y="17898"/>
                </a:cubicBezTo>
                <a:lnTo>
                  <a:pt x="14609" y="17898"/>
                </a:lnTo>
                <a:lnTo>
                  <a:pt x="14794" y="17898"/>
                </a:lnTo>
                <a:lnTo>
                  <a:pt x="14794" y="16639"/>
                </a:lnTo>
                <a:lnTo>
                  <a:pt x="14609" y="16639"/>
                </a:lnTo>
                <a:lnTo>
                  <a:pt x="14594" y="16639"/>
                </a:lnTo>
                <a:cubicBezTo>
                  <a:pt x="14546" y="16637"/>
                  <a:pt x="14515" y="16594"/>
                  <a:pt x="14515" y="16530"/>
                </a:cubicBezTo>
                <a:cubicBezTo>
                  <a:pt x="14515" y="16464"/>
                  <a:pt x="14546" y="16421"/>
                  <a:pt x="14594" y="16421"/>
                </a:cubicBezTo>
                <a:close/>
                <a:moveTo>
                  <a:pt x="16545" y="16421"/>
                </a:moveTo>
                <a:lnTo>
                  <a:pt x="16560" y="16421"/>
                </a:lnTo>
                <a:lnTo>
                  <a:pt x="17025" y="16421"/>
                </a:lnTo>
                <a:cubicBezTo>
                  <a:pt x="17107" y="16421"/>
                  <a:pt x="17168" y="16517"/>
                  <a:pt x="17168" y="16647"/>
                </a:cubicBezTo>
                <a:lnTo>
                  <a:pt x="17168" y="17158"/>
                </a:lnTo>
                <a:cubicBezTo>
                  <a:pt x="17168" y="17285"/>
                  <a:pt x="17107" y="17379"/>
                  <a:pt x="17026" y="17379"/>
                </a:cubicBezTo>
                <a:lnTo>
                  <a:pt x="16609" y="17379"/>
                </a:lnTo>
                <a:lnTo>
                  <a:pt x="16609" y="17898"/>
                </a:lnTo>
                <a:lnTo>
                  <a:pt x="17074" y="17898"/>
                </a:lnTo>
                <a:lnTo>
                  <a:pt x="17087" y="17898"/>
                </a:lnTo>
                <a:cubicBezTo>
                  <a:pt x="17137" y="17898"/>
                  <a:pt x="17168" y="17940"/>
                  <a:pt x="17168" y="18006"/>
                </a:cubicBezTo>
                <a:cubicBezTo>
                  <a:pt x="17168" y="18070"/>
                  <a:pt x="17137" y="18113"/>
                  <a:pt x="17089" y="18113"/>
                </a:cubicBezTo>
                <a:lnTo>
                  <a:pt x="17075" y="18113"/>
                </a:lnTo>
                <a:lnTo>
                  <a:pt x="16466" y="18113"/>
                </a:lnTo>
                <a:lnTo>
                  <a:pt x="16466" y="17379"/>
                </a:lnTo>
                <a:cubicBezTo>
                  <a:pt x="16466" y="17252"/>
                  <a:pt x="16527" y="17158"/>
                  <a:pt x="16609" y="17158"/>
                </a:cubicBezTo>
                <a:lnTo>
                  <a:pt x="17025" y="17158"/>
                </a:lnTo>
                <a:lnTo>
                  <a:pt x="17025" y="16637"/>
                </a:lnTo>
                <a:lnTo>
                  <a:pt x="16560" y="16637"/>
                </a:lnTo>
                <a:lnTo>
                  <a:pt x="16545" y="16637"/>
                </a:lnTo>
                <a:cubicBezTo>
                  <a:pt x="16499" y="16637"/>
                  <a:pt x="16466" y="16594"/>
                  <a:pt x="16466" y="16530"/>
                </a:cubicBezTo>
                <a:cubicBezTo>
                  <a:pt x="16466" y="16464"/>
                  <a:pt x="16497" y="16421"/>
                  <a:pt x="16545" y="16421"/>
                </a:cubicBezTo>
                <a:close/>
                <a:moveTo>
                  <a:pt x="17553" y="16421"/>
                </a:moveTo>
                <a:lnTo>
                  <a:pt x="17568" y="16421"/>
                </a:lnTo>
                <a:lnTo>
                  <a:pt x="18033" y="16421"/>
                </a:lnTo>
                <a:cubicBezTo>
                  <a:pt x="18109" y="16421"/>
                  <a:pt x="18171" y="16506"/>
                  <a:pt x="18171" y="16608"/>
                </a:cubicBezTo>
                <a:lnTo>
                  <a:pt x="18171" y="17080"/>
                </a:lnTo>
                <a:cubicBezTo>
                  <a:pt x="18171" y="17156"/>
                  <a:pt x="18157" y="17211"/>
                  <a:pt x="18121" y="17270"/>
                </a:cubicBezTo>
                <a:cubicBezTo>
                  <a:pt x="18162" y="17341"/>
                  <a:pt x="18175" y="17394"/>
                  <a:pt x="18175" y="17490"/>
                </a:cubicBezTo>
                <a:lnTo>
                  <a:pt x="18175" y="17898"/>
                </a:lnTo>
                <a:cubicBezTo>
                  <a:pt x="18175" y="18020"/>
                  <a:pt x="18114" y="18113"/>
                  <a:pt x="18035" y="18113"/>
                </a:cubicBezTo>
                <a:lnTo>
                  <a:pt x="17570" y="18113"/>
                </a:lnTo>
                <a:lnTo>
                  <a:pt x="17555" y="18113"/>
                </a:lnTo>
                <a:cubicBezTo>
                  <a:pt x="17507" y="18113"/>
                  <a:pt x="17474" y="18070"/>
                  <a:pt x="17474" y="18006"/>
                </a:cubicBezTo>
                <a:cubicBezTo>
                  <a:pt x="17474" y="17940"/>
                  <a:pt x="17507" y="17897"/>
                  <a:pt x="17553" y="17898"/>
                </a:cubicBezTo>
                <a:lnTo>
                  <a:pt x="17568" y="17898"/>
                </a:lnTo>
                <a:lnTo>
                  <a:pt x="18033" y="17898"/>
                </a:lnTo>
                <a:lnTo>
                  <a:pt x="18033" y="17508"/>
                </a:lnTo>
                <a:cubicBezTo>
                  <a:pt x="18035" y="17422"/>
                  <a:pt x="18008" y="17376"/>
                  <a:pt x="17959" y="17376"/>
                </a:cubicBezTo>
                <a:lnTo>
                  <a:pt x="17710" y="17376"/>
                </a:lnTo>
                <a:lnTo>
                  <a:pt x="17695" y="17376"/>
                </a:lnTo>
                <a:cubicBezTo>
                  <a:pt x="17647" y="17376"/>
                  <a:pt x="17616" y="17333"/>
                  <a:pt x="17616" y="17270"/>
                </a:cubicBezTo>
                <a:cubicBezTo>
                  <a:pt x="17616" y="17206"/>
                  <a:pt x="17647" y="17161"/>
                  <a:pt x="17693" y="17161"/>
                </a:cubicBezTo>
                <a:lnTo>
                  <a:pt x="17709" y="17161"/>
                </a:lnTo>
                <a:lnTo>
                  <a:pt x="17959" y="17161"/>
                </a:lnTo>
                <a:cubicBezTo>
                  <a:pt x="18007" y="17161"/>
                  <a:pt x="18031" y="17115"/>
                  <a:pt x="18031" y="17026"/>
                </a:cubicBezTo>
                <a:lnTo>
                  <a:pt x="18031" y="16637"/>
                </a:lnTo>
                <a:lnTo>
                  <a:pt x="17570" y="16637"/>
                </a:lnTo>
                <a:lnTo>
                  <a:pt x="17555" y="16637"/>
                </a:lnTo>
                <a:cubicBezTo>
                  <a:pt x="17507" y="16637"/>
                  <a:pt x="17474" y="16594"/>
                  <a:pt x="17474" y="16530"/>
                </a:cubicBezTo>
                <a:cubicBezTo>
                  <a:pt x="17474" y="16464"/>
                  <a:pt x="17507" y="16421"/>
                  <a:pt x="17553" y="16421"/>
                </a:cubicBezTo>
                <a:close/>
                <a:moveTo>
                  <a:pt x="18629" y="16421"/>
                </a:moveTo>
                <a:cubicBezTo>
                  <a:pt x="18671" y="16421"/>
                  <a:pt x="18698" y="16469"/>
                  <a:pt x="18698" y="16541"/>
                </a:cubicBezTo>
                <a:lnTo>
                  <a:pt x="18698" y="16564"/>
                </a:lnTo>
                <a:lnTo>
                  <a:pt x="18698" y="17342"/>
                </a:lnTo>
                <a:lnTo>
                  <a:pt x="18977" y="17342"/>
                </a:lnTo>
                <a:lnTo>
                  <a:pt x="18977" y="16751"/>
                </a:lnTo>
                <a:lnTo>
                  <a:pt x="18977" y="16727"/>
                </a:lnTo>
                <a:cubicBezTo>
                  <a:pt x="18979" y="16656"/>
                  <a:pt x="19007" y="16608"/>
                  <a:pt x="19050" y="16608"/>
                </a:cubicBezTo>
                <a:cubicBezTo>
                  <a:pt x="19091" y="16608"/>
                  <a:pt x="19119" y="16656"/>
                  <a:pt x="19119" y="16727"/>
                </a:cubicBezTo>
                <a:lnTo>
                  <a:pt x="19119" y="16751"/>
                </a:lnTo>
                <a:lnTo>
                  <a:pt x="19119" y="17342"/>
                </a:lnTo>
                <a:cubicBezTo>
                  <a:pt x="19169" y="17352"/>
                  <a:pt x="19190" y="17385"/>
                  <a:pt x="19190" y="17449"/>
                </a:cubicBezTo>
                <a:cubicBezTo>
                  <a:pt x="19190" y="17504"/>
                  <a:pt x="19159" y="17558"/>
                  <a:pt x="19127" y="17558"/>
                </a:cubicBezTo>
                <a:lnTo>
                  <a:pt x="19121" y="17558"/>
                </a:lnTo>
                <a:lnTo>
                  <a:pt x="19121" y="17968"/>
                </a:lnTo>
                <a:lnTo>
                  <a:pt x="19121" y="17991"/>
                </a:lnTo>
                <a:cubicBezTo>
                  <a:pt x="19119" y="18065"/>
                  <a:pt x="19091" y="18113"/>
                  <a:pt x="19050" y="18113"/>
                </a:cubicBezTo>
                <a:cubicBezTo>
                  <a:pt x="19007" y="18113"/>
                  <a:pt x="18979" y="18065"/>
                  <a:pt x="18979" y="17994"/>
                </a:cubicBezTo>
                <a:lnTo>
                  <a:pt x="18979" y="17970"/>
                </a:lnTo>
                <a:lnTo>
                  <a:pt x="18979" y="17560"/>
                </a:lnTo>
                <a:lnTo>
                  <a:pt x="18558" y="17560"/>
                </a:lnTo>
                <a:lnTo>
                  <a:pt x="18558" y="16569"/>
                </a:lnTo>
                <a:lnTo>
                  <a:pt x="18558" y="16546"/>
                </a:lnTo>
                <a:cubicBezTo>
                  <a:pt x="18558" y="16470"/>
                  <a:pt x="18586" y="16421"/>
                  <a:pt x="18629" y="16421"/>
                </a:cubicBezTo>
                <a:close/>
                <a:moveTo>
                  <a:pt x="7653" y="16424"/>
                </a:moveTo>
                <a:lnTo>
                  <a:pt x="8117" y="16424"/>
                </a:lnTo>
                <a:lnTo>
                  <a:pt x="8132" y="16424"/>
                </a:lnTo>
                <a:cubicBezTo>
                  <a:pt x="8182" y="16421"/>
                  <a:pt x="8213" y="16464"/>
                  <a:pt x="8213" y="16530"/>
                </a:cubicBezTo>
                <a:cubicBezTo>
                  <a:pt x="8213" y="16594"/>
                  <a:pt x="8182" y="16637"/>
                  <a:pt x="8134" y="16637"/>
                </a:cubicBezTo>
                <a:lnTo>
                  <a:pt x="8119" y="16637"/>
                </a:lnTo>
                <a:lnTo>
                  <a:pt x="7796" y="16637"/>
                </a:lnTo>
                <a:lnTo>
                  <a:pt x="7795" y="17163"/>
                </a:lnTo>
                <a:lnTo>
                  <a:pt x="8071" y="17163"/>
                </a:lnTo>
                <a:cubicBezTo>
                  <a:pt x="8153" y="17163"/>
                  <a:pt x="8212" y="17254"/>
                  <a:pt x="8212" y="17376"/>
                </a:cubicBezTo>
                <a:lnTo>
                  <a:pt x="8212" y="17895"/>
                </a:lnTo>
                <a:cubicBezTo>
                  <a:pt x="8212" y="18017"/>
                  <a:pt x="8149" y="18113"/>
                  <a:pt x="8071" y="18113"/>
                </a:cubicBezTo>
                <a:lnTo>
                  <a:pt x="7749" y="18113"/>
                </a:lnTo>
                <a:cubicBezTo>
                  <a:pt x="7726" y="18113"/>
                  <a:pt x="7684" y="18100"/>
                  <a:pt x="7663" y="18084"/>
                </a:cubicBezTo>
                <a:lnTo>
                  <a:pt x="7577" y="18027"/>
                </a:lnTo>
                <a:cubicBezTo>
                  <a:pt x="7529" y="17994"/>
                  <a:pt x="7512" y="17966"/>
                  <a:pt x="7512" y="17913"/>
                </a:cubicBezTo>
                <a:cubicBezTo>
                  <a:pt x="7512" y="17855"/>
                  <a:pt x="7544" y="17807"/>
                  <a:pt x="7580" y="17807"/>
                </a:cubicBezTo>
                <a:cubicBezTo>
                  <a:pt x="7593" y="17807"/>
                  <a:pt x="7606" y="17809"/>
                  <a:pt x="7619" y="17820"/>
                </a:cubicBezTo>
                <a:lnTo>
                  <a:pt x="7634" y="17830"/>
                </a:lnTo>
                <a:lnTo>
                  <a:pt x="7710" y="17882"/>
                </a:lnTo>
                <a:cubicBezTo>
                  <a:pt x="7713" y="17885"/>
                  <a:pt x="7718" y="17887"/>
                  <a:pt x="7724" y="17890"/>
                </a:cubicBezTo>
                <a:cubicBezTo>
                  <a:pt x="7730" y="17892"/>
                  <a:pt x="7732" y="17895"/>
                  <a:pt x="7734" y="17895"/>
                </a:cubicBezTo>
                <a:lnTo>
                  <a:pt x="7752" y="17898"/>
                </a:lnTo>
                <a:lnTo>
                  <a:pt x="7766" y="17898"/>
                </a:lnTo>
                <a:lnTo>
                  <a:pt x="8071" y="17898"/>
                </a:lnTo>
                <a:lnTo>
                  <a:pt x="8071" y="17379"/>
                </a:lnTo>
                <a:lnTo>
                  <a:pt x="7653" y="17379"/>
                </a:lnTo>
                <a:lnTo>
                  <a:pt x="7653" y="16424"/>
                </a:lnTo>
                <a:close/>
                <a:moveTo>
                  <a:pt x="19636" y="16424"/>
                </a:moveTo>
                <a:lnTo>
                  <a:pt x="20100" y="16424"/>
                </a:lnTo>
                <a:lnTo>
                  <a:pt x="20115" y="16424"/>
                </a:lnTo>
                <a:cubicBezTo>
                  <a:pt x="20165" y="16421"/>
                  <a:pt x="20196" y="16464"/>
                  <a:pt x="20196" y="16530"/>
                </a:cubicBezTo>
                <a:cubicBezTo>
                  <a:pt x="20196" y="16594"/>
                  <a:pt x="20165" y="16637"/>
                  <a:pt x="20117" y="16637"/>
                </a:cubicBezTo>
                <a:lnTo>
                  <a:pt x="20102" y="16637"/>
                </a:lnTo>
                <a:lnTo>
                  <a:pt x="19778" y="16637"/>
                </a:lnTo>
                <a:lnTo>
                  <a:pt x="19776" y="17163"/>
                </a:lnTo>
                <a:lnTo>
                  <a:pt x="20053" y="17163"/>
                </a:lnTo>
                <a:cubicBezTo>
                  <a:pt x="20134" y="17163"/>
                  <a:pt x="20195" y="17254"/>
                  <a:pt x="20195" y="17376"/>
                </a:cubicBezTo>
                <a:lnTo>
                  <a:pt x="20195" y="17895"/>
                </a:lnTo>
                <a:cubicBezTo>
                  <a:pt x="20195" y="18017"/>
                  <a:pt x="20131" y="18113"/>
                  <a:pt x="20053" y="18113"/>
                </a:cubicBezTo>
                <a:lnTo>
                  <a:pt x="19732" y="18113"/>
                </a:lnTo>
                <a:cubicBezTo>
                  <a:pt x="19709" y="18113"/>
                  <a:pt x="19667" y="18100"/>
                  <a:pt x="19646" y="18084"/>
                </a:cubicBezTo>
                <a:lnTo>
                  <a:pt x="19560" y="18027"/>
                </a:lnTo>
                <a:cubicBezTo>
                  <a:pt x="19512" y="17994"/>
                  <a:pt x="19494" y="17966"/>
                  <a:pt x="19494" y="17913"/>
                </a:cubicBezTo>
                <a:cubicBezTo>
                  <a:pt x="19494" y="17855"/>
                  <a:pt x="19527" y="17807"/>
                  <a:pt x="19563" y="17807"/>
                </a:cubicBezTo>
                <a:cubicBezTo>
                  <a:pt x="19576" y="17807"/>
                  <a:pt x="19587" y="17809"/>
                  <a:pt x="19600" y="17820"/>
                </a:cubicBezTo>
                <a:lnTo>
                  <a:pt x="19615" y="17830"/>
                </a:lnTo>
                <a:lnTo>
                  <a:pt x="19691" y="17882"/>
                </a:lnTo>
                <a:cubicBezTo>
                  <a:pt x="19695" y="17885"/>
                  <a:pt x="19700" y="17887"/>
                  <a:pt x="19705" y="17890"/>
                </a:cubicBezTo>
                <a:cubicBezTo>
                  <a:pt x="19712" y="17892"/>
                  <a:pt x="19715" y="17895"/>
                  <a:pt x="19717" y="17895"/>
                </a:cubicBezTo>
                <a:lnTo>
                  <a:pt x="19734" y="17898"/>
                </a:lnTo>
                <a:lnTo>
                  <a:pt x="19747" y="17898"/>
                </a:lnTo>
                <a:lnTo>
                  <a:pt x="20053" y="17898"/>
                </a:lnTo>
                <a:lnTo>
                  <a:pt x="20053" y="17379"/>
                </a:lnTo>
                <a:lnTo>
                  <a:pt x="19636" y="17379"/>
                </a:lnTo>
                <a:lnTo>
                  <a:pt x="19636" y="16424"/>
                </a:lnTo>
                <a:close/>
                <a:moveTo>
                  <a:pt x="11767" y="16637"/>
                </a:moveTo>
                <a:lnTo>
                  <a:pt x="11767" y="17161"/>
                </a:lnTo>
                <a:lnTo>
                  <a:pt x="11905" y="17161"/>
                </a:lnTo>
                <a:lnTo>
                  <a:pt x="11905" y="16637"/>
                </a:lnTo>
                <a:lnTo>
                  <a:pt x="11767" y="16637"/>
                </a:lnTo>
                <a:close/>
                <a:moveTo>
                  <a:pt x="1662" y="16639"/>
                </a:moveTo>
                <a:lnTo>
                  <a:pt x="1662" y="17898"/>
                </a:lnTo>
                <a:lnTo>
                  <a:pt x="2082" y="17898"/>
                </a:lnTo>
                <a:lnTo>
                  <a:pt x="2082" y="16639"/>
                </a:lnTo>
                <a:lnTo>
                  <a:pt x="1662" y="16639"/>
                </a:lnTo>
                <a:close/>
                <a:moveTo>
                  <a:pt x="12637" y="16639"/>
                </a:moveTo>
                <a:lnTo>
                  <a:pt x="12637" y="16979"/>
                </a:lnTo>
                <a:lnTo>
                  <a:pt x="13054" y="16979"/>
                </a:lnTo>
                <a:lnTo>
                  <a:pt x="13054" y="16639"/>
                </a:lnTo>
                <a:lnTo>
                  <a:pt x="12637" y="16639"/>
                </a:lnTo>
                <a:close/>
                <a:moveTo>
                  <a:pt x="13645" y="16639"/>
                </a:moveTo>
                <a:lnTo>
                  <a:pt x="13645" y="17898"/>
                </a:lnTo>
                <a:lnTo>
                  <a:pt x="14064" y="17898"/>
                </a:lnTo>
                <a:lnTo>
                  <a:pt x="14064" y="16639"/>
                </a:lnTo>
                <a:lnTo>
                  <a:pt x="13645" y="16639"/>
                </a:lnTo>
                <a:close/>
                <a:moveTo>
                  <a:pt x="11625" y="17379"/>
                </a:moveTo>
                <a:lnTo>
                  <a:pt x="11625" y="17898"/>
                </a:lnTo>
                <a:lnTo>
                  <a:pt x="12046" y="17898"/>
                </a:lnTo>
                <a:lnTo>
                  <a:pt x="12046" y="17379"/>
                </a:lnTo>
                <a:lnTo>
                  <a:pt x="11625" y="17379"/>
                </a:lnTo>
                <a:close/>
                <a:moveTo>
                  <a:pt x="8664" y="17552"/>
                </a:moveTo>
                <a:lnTo>
                  <a:pt x="8664" y="17895"/>
                </a:lnTo>
                <a:lnTo>
                  <a:pt x="9083" y="17895"/>
                </a:lnTo>
                <a:lnTo>
                  <a:pt x="9083" y="17552"/>
                </a:lnTo>
                <a:lnTo>
                  <a:pt x="8664" y="17552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83" name="付款"/>
          <p:cNvSpPr txBox="1"/>
          <p:nvPr/>
        </p:nvSpPr>
        <p:spPr>
          <a:xfrm>
            <a:off x="14343022" y="5975150"/>
            <a:ext cx="11099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付款</a:t>
            </a:r>
          </a:p>
        </p:txBody>
      </p:sp>
      <p:sp>
        <p:nvSpPr>
          <p:cNvPr id="284" name="扫码"/>
          <p:cNvSpPr txBox="1"/>
          <p:nvPr/>
        </p:nvSpPr>
        <p:spPr>
          <a:xfrm>
            <a:off x="9351129" y="11143879"/>
            <a:ext cx="11099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扫码</a:t>
            </a:r>
          </a:p>
        </p:txBody>
      </p:sp>
      <p:sp>
        <p:nvSpPr>
          <p:cNvPr id="285" name="线条"/>
          <p:cNvSpPr/>
          <p:nvPr/>
        </p:nvSpPr>
        <p:spPr>
          <a:xfrm flipH="1">
            <a:off x="10903440" y="10041933"/>
            <a:ext cx="1109981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86" name="打印机"/>
          <p:cNvSpPr/>
          <p:nvPr/>
        </p:nvSpPr>
        <p:spPr>
          <a:xfrm>
            <a:off x="3145067" y="12002647"/>
            <a:ext cx="1396386" cy="1111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55" y="0"/>
                </a:moveTo>
                <a:lnTo>
                  <a:pt x="3855" y="5548"/>
                </a:lnTo>
                <a:lnTo>
                  <a:pt x="388" y="5548"/>
                </a:lnTo>
                <a:cubicBezTo>
                  <a:pt x="172" y="5548"/>
                  <a:pt x="0" y="5767"/>
                  <a:pt x="0" y="6038"/>
                </a:cubicBezTo>
                <a:lnTo>
                  <a:pt x="0" y="18657"/>
                </a:lnTo>
                <a:cubicBezTo>
                  <a:pt x="0" y="18929"/>
                  <a:pt x="172" y="19145"/>
                  <a:pt x="388" y="19145"/>
                </a:cubicBezTo>
                <a:lnTo>
                  <a:pt x="4103" y="19145"/>
                </a:lnTo>
                <a:lnTo>
                  <a:pt x="4103" y="21600"/>
                </a:lnTo>
                <a:lnTo>
                  <a:pt x="17497" y="21600"/>
                </a:lnTo>
                <a:lnTo>
                  <a:pt x="17497" y="19145"/>
                </a:lnTo>
                <a:lnTo>
                  <a:pt x="21212" y="19145"/>
                </a:lnTo>
                <a:cubicBezTo>
                  <a:pt x="21428" y="19145"/>
                  <a:pt x="21600" y="18929"/>
                  <a:pt x="21600" y="18657"/>
                </a:cubicBezTo>
                <a:lnTo>
                  <a:pt x="21600" y="6038"/>
                </a:lnTo>
                <a:cubicBezTo>
                  <a:pt x="21595" y="5767"/>
                  <a:pt x="21423" y="5548"/>
                  <a:pt x="21207" y="5548"/>
                </a:cubicBezTo>
                <a:lnTo>
                  <a:pt x="17735" y="5548"/>
                </a:lnTo>
                <a:lnTo>
                  <a:pt x="17735" y="0"/>
                </a:lnTo>
                <a:lnTo>
                  <a:pt x="3855" y="0"/>
                </a:lnTo>
                <a:close/>
                <a:moveTo>
                  <a:pt x="5021" y="1465"/>
                </a:moveTo>
                <a:lnTo>
                  <a:pt x="16569" y="1465"/>
                </a:lnTo>
                <a:lnTo>
                  <a:pt x="16569" y="5548"/>
                </a:lnTo>
                <a:lnTo>
                  <a:pt x="5021" y="5548"/>
                </a:lnTo>
                <a:lnTo>
                  <a:pt x="5021" y="1465"/>
                </a:lnTo>
                <a:close/>
                <a:moveTo>
                  <a:pt x="19344" y="7794"/>
                </a:moveTo>
                <a:cubicBezTo>
                  <a:pt x="19630" y="7794"/>
                  <a:pt x="19862" y="8087"/>
                  <a:pt x="19862" y="8447"/>
                </a:cubicBezTo>
                <a:cubicBezTo>
                  <a:pt x="19862" y="8806"/>
                  <a:pt x="19630" y="9098"/>
                  <a:pt x="19344" y="9098"/>
                </a:cubicBezTo>
                <a:cubicBezTo>
                  <a:pt x="19058" y="9098"/>
                  <a:pt x="18825" y="8806"/>
                  <a:pt x="18825" y="8447"/>
                </a:cubicBezTo>
                <a:cubicBezTo>
                  <a:pt x="18825" y="8087"/>
                  <a:pt x="19058" y="7794"/>
                  <a:pt x="19344" y="7794"/>
                </a:cubicBezTo>
                <a:close/>
                <a:moveTo>
                  <a:pt x="5264" y="13575"/>
                </a:moveTo>
                <a:lnTo>
                  <a:pt x="16326" y="13575"/>
                </a:lnTo>
                <a:lnTo>
                  <a:pt x="16326" y="19145"/>
                </a:lnTo>
                <a:lnTo>
                  <a:pt x="16326" y="20135"/>
                </a:lnTo>
                <a:lnTo>
                  <a:pt x="5264" y="20135"/>
                </a:lnTo>
                <a:lnTo>
                  <a:pt x="5264" y="19145"/>
                </a:lnTo>
                <a:lnTo>
                  <a:pt x="5264" y="13575"/>
                </a:lnTo>
                <a:close/>
                <a:moveTo>
                  <a:pt x="6775" y="15108"/>
                </a:moveTo>
                <a:lnTo>
                  <a:pt x="6775" y="16086"/>
                </a:lnTo>
                <a:lnTo>
                  <a:pt x="14820" y="16086"/>
                </a:lnTo>
                <a:lnTo>
                  <a:pt x="14820" y="15108"/>
                </a:lnTo>
                <a:lnTo>
                  <a:pt x="6775" y="15108"/>
                </a:lnTo>
                <a:close/>
                <a:moveTo>
                  <a:pt x="6775" y="17680"/>
                </a:moveTo>
                <a:lnTo>
                  <a:pt x="6775" y="18657"/>
                </a:lnTo>
                <a:lnTo>
                  <a:pt x="14820" y="18657"/>
                </a:lnTo>
                <a:lnTo>
                  <a:pt x="14820" y="17680"/>
                </a:lnTo>
                <a:lnTo>
                  <a:pt x="6775" y="1768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87" name="IPFS…"/>
          <p:cNvSpPr/>
          <p:nvPr/>
        </p:nvSpPr>
        <p:spPr>
          <a:xfrm>
            <a:off x="14866089" y="9417182"/>
            <a:ext cx="2666792" cy="1588502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/>
            <a:r>
              <a:t>        IPFS </a:t>
            </a:r>
          </a:p>
          <a:p>
            <a:pPr/>
            <a:r>
              <a:t>    存储合同</a:t>
            </a:r>
          </a:p>
        </p:txBody>
      </p:sp>
      <p:pic>
        <p:nvPicPr>
          <p:cNvPr id="2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3743" y="9656984"/>
            <a:ext cx="1548776" cy="154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连接线"/>
          <p:cNvSpPr/>
          <p:nvPr/>
        </p:nvSpPr>
        <p:spPr>
          <a:xfrm>
            <a:off x="13061950" y="6383020"/>
            <a:ext cx="1280160" cy="297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24" name="连接线"/>
          <p:cNvSpPr/>
          <p:nvPr/>
        </p:nvSpPr>
        <p:spPr>
          <a:xfrm>
            <a:off x="15485110" y="6361430"/>
            <a:ext cx="1367791" cy="2931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25" name="连接线"/>
          <p:cNvSpPr/>
          <p:nvPr/>
        </p:nvSpPr>
        <p:spPr>
          <a:xfrm>
            <a:off x="5236209" y="11960860"/>
            <a:ext cx="4669791" cy="502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307" name="成组"/>
          <p:cNvGrpSpPr/>
          <p:nvPr/>
        </p:nvGrpSpPr>
        <p:grpSpPr>
          <a:xfrm>
            <a:off x="14728386" y="3227937"/>
            <a:ext cx="2823845" cy="2781222"/>
            <a:chOff x="0" y="0"/>
            <a:chExt cx="2823844" cy="2781220"/>
          </a:xfrm>
        </p:grpSpPr>
        <p:grpSp>
          <p:nvGrpSpPr>
            <p:cNvPr id="297" name="成组"/>
            <p:cNvGrpSpPr/>
            <p:nvPr/>
          </p:nvGrpSpPr>
          <p:grpSpPr>
            <a:xfrm>
              <a:off x="-1" y="-1"/>
              <a:ext cx="2807862" cy="1712995"/>
              <a:chOff x="0" y="0"/>
              <a:chExt cx="2807860" cy="1712993"/>
            </a:xfrm>
          </p:grpSpPr>
          <p:sp>
            <p:nvSpPr>
              <p:cNvPr id="292" name="形状"/>
              <p:cNvSpPr/>
              <p:nvPr/>
            </p:nvSpPr>
            <p:spPr>
              <a:xfrm>
                <a:off x="0" y="1108241"/>
                <a:ext cx="1403931" cy="604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18" fill="norm" stroke="1" extrusionOk="0">
                    <a:moveTo>
                      <a:pt x="21600" y="4588"/>
                    </a:moveTo>
                    <a:cubicBezTo>
                      <a:pt x="21600" y="4588"/>
                      <a:pt x="12361" y="15645"/>
                      <a:pt x="0" y="4974"/>
                    </a:cubicBezTo>
                    <a:cubicBezTo>
                      <a:pt x="0" y="4974"/>
                      <a:pt x="9738" y="-5955"/>
                      <a:pt x="21600" y="4588"/>
                    </a:cubicBezTo>
                    <a:close/>
                  </a:path>
                </a:pathLst>
              </a:custGeom>
              <a:solidFill>
                <a:srgbClr val="3194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293" name="形状"/>
              <p:cNvSpPr/>
              <p:nvPr/>
            </p:nvSpPr>
            <p:spPr>
              <a:xfrm>
                <a:off x="380952" y="426223"/>
                <a:ext cx="1017651" cy="969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35" fill="norm" stroke="1" extrusionOk="0">
                    <a:moveTo>
                      <a:pt x="21600" y="19211"/>
                    </a:moveTo>
                    <a:cubicBezTo>
                      <a:pt x="21600" y="19211"/>
                      <a:pt x="2094" y="20692"/>
                      <a:pt x="0" y="6"/>
                    </a:cubicBezTo>
                    <a:cubicBezTo>
                      <a:pt x="0" y="6"/>
                      <a:pt x="19877" y="-908"/>
                      <a:pt x="21600" y="19211"/>
                    </a:cubicBezTo>
                    <a:close/>
                  </a:path>
                </a:pathLst>
              </a:custGeom>
              <a:solidFill>
                <a:srgbClr val="F7AC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294" name="形状"/>
              <p:cNvSpPr/>
              <p:nvPr/>
            </p:nvSpPr>
            <p:spPr>
              <a:xfrm>
                <a:off x="1086937" y="-1"/>
                <a:ext cx="604736" cy="1401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637" h="21600" fill="norm" stroke="1" extrusionOk="0">
                    <a:moveTo>
                      <a:pt x="5181" y="21600"/>
                    </a:moveTo>
                    <a:cubicBezTo>
                      <a:pt x="5181" y="21600"/>
                      <a:pt x="-6015" y="12495"/>
                      <a:pt x="4511" y="0"/>
                    </a:cubicBezTo>
                    <a:cubicBezTo>
                      <a:pt x="4511" y="0"/>
                      <a:pt x="15585" y="9606"/>
                      <a:pt x="5181" y="21600"/>
                    </a:cubicBezTo>
                    <a:close/>
                  </a:path>
                </a:pathLst>
              </a:custGeom>
              <a:solidFill>
                <a:srgbClr val="CD4E3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295" name="形状"/>
              <p:cNvSpPr/>
              <p:nvPr/>
            </p:nvSpPr>
            <p:spPr>
              <a:xfrm>
                <a:off x="1406579" y="362304"/>
                <a:ext cx="956380" cy="1028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12" h="21600" fill="norm" stroke="1" extrusionOk="0">
                    <a:moveTo>
                      <a:pt x="34" y="21600"/>
                    </a:moveTo>
                    <a:cubicBezTo>
                      <a:pt x="34" y="21600"/>
                      <a:pt x="-1662" y="2347"/>
                      <a:pt x="18800" y="0"/>
                    </a:cubicBezTo>
                    <a:cubicBezTo>
                      <a:pt x="18799" y="0"/>
                      <a:pt x="19938" y="19626"/>
                      <a:pt x="34" y="21600"/>
                    </a:cubicBezTo>
                    <a:close/>
                  </a:path>
                </a:pathLst>
              </a:custGeom>
              <a:solidFill>
                <a:srgbClr val="A5C0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296" name="形状"/>
              <p:cNvSpPr/>
              <p:nvPr/>
            </p:nvSpPr>
            <p:spPr>
              <a:xfrm>
                <a:off x="1406594" y="1065608"/>
                <a:ext cx="1401267" cy="607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60" fill="norm" stroke="1" extrusionOk="0">
                    <a:moveTo>
                      <a:pt x="0" y="5334"/>
                    </a:moveTo>
                    <a:cubicBezTo>
                      <a:pt x="0" y="5334"/>
                      <a:pt x="8969" y="-6002"/>
                      <a:pt x="21600" y="4378"/>
                    </a:cubicBezTo>
                    <a:cubicBezTo>
                      <a:pt x="21600" y="4378"/>
                      <a:pt x="12127" y="15598"/>
                      <a:pt x="0" y="5334"/>
                    </a:cubicBezTo>
                    <a:close/>
                  </a:path>
                </a:pathLst>
              </a:custGeom>
              <a:solidFill>
                <a:srgbClr val="03AE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</p:grpSp>
        <p:grpSp>
          <p:nvGrpSpPr>
            <p:cNvPr id="303" name="成组"/>
            <p:cNvGrpSpPr/>
            <p:nvPr/>
          </p:nvGrpSpPr>
          <p:grpSpPr>
            <a:xfrm>
              <a:off x="1598402" y="1704962"/>
              <a:ext cx="764570" cy="463536"/>
              <a:chOff x="0" y="0"/>
              <a:chExt cx="764569" cy="463534"/>
            </a:xfrm>
          </p:grpSpPr>
          <p:sp>
            <p:nvSpPr>
              <p:cNvPr id="298" name="形状"/>
              <p:cNvSpPr/>
              <p:nvPr/>
            </p:nvSpPr>
            <p:spPr>
              <a:xfrm>
                <a:off x="0" y="298370"/>
                <a:ext cx="380953" cy="165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19" fill="norm" stroke="1" extrusionOk="0">
                    <a:moveTo>
                      <a:pt x="21600" y="4589"/>
                    </a:moveTo>
                    <a:cubicBezTo>
                      <a:pt x="21600" y="4589"/>
                      <a:pt x="12360" y="15645"/>
                      <a:pt x="0" y="4974"/>
                    </a:cubicBezTo>
                    <a:cubicBezTo>
                      <a:pt x="1" y="4972"/>
                      <a:pt x="9738" y="-5955"/>
                      <a:pt x="21600" y="4589"/>
                    </a:cubicBezTo>
                    <a:close/>
                  </a:path>
                </a:pathLst>
              </a:custGeom>
              <a:solidFill>
                <a:srgbClr val="FACD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299" name="形状"/>
              <p:cNvSpPr/>
              <p:nvPr/>
            </p:nvSpPr>
            <p:spPr>
              <a:xfrm>
                <a:off x="106560" y="106556"/>
                <a:ext cx="277057" cy="263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37" fill="norm" stroke="1" extrusionOk="0">
                    <a:moveTo>
                      <a:pt x="21600" y="19214"/>
                    </a:moveTo>
                    <a:cubicBezTo>
                      <a:pt x="21600" y="19214"/>
                      <a:pt x="2093" y="20694"/>
                      <a:pt x="0" y="6"/>
                    </a:cubicBezTo>
                    <a:cubicBezTo>
                      <a:pt x="0" y="6"/>
                      <a:pt x="19877" y="-906"/>
                      <a:pt x="21600" y="19214"/>
                    </a:cubicBezTo>
                    <a:close/>
                  </a:path>
                </a:pathLst>
              </a:custGeom>
              <a:solidFill>
                <a:srgbClr val="F7AC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300" name="形状"/>
              <p:cNvSpPr/>
              <p:nvPr/>
            </p:nvSpPr>
            <p:spPr>
              <a:xfrm>
                <a:off x="295708" y="0"/>
                <a:ext cx="167834" cy="380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637" h="21600" fill="norm" stroke="1" extrusionOk="0">
                    <a:moveTo>
                      <a:pt x="5181" y="21600"/>
                    </a:moveTo>
                    <a:cubicBezTo>
                      <a:pt x="5181" y="21600"/>
                      <a:pt x="-6016" y="12494"/>
                      <a:pt x="4512" y="0"/>
                    </a:cubicBezTo>
                    <a:cubicBezTo>
                      <a:pt x="4512" y="0"/>
                      <a:pt x="15584" y="9607"/>
                      <a:pt x="5181" y="21600"/>
                    </a:cubicBezTo>
                    <a:close/>
                  </a:path>
                </a:pathLst>
              </a:custGeom>
              <a:solidFill>
                <a:srgbClr val="FACD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301" name="形状"/>
              <p:cNvSpPr/>
              <p:nvPr/>
            </p:nvSpPr>
            <p:spPr>
              <a:xfrm>
                <a:off x="383625" y="106560"/>
                <a:ext cx="261079" cy="279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10" h="21600" fill="norm" stroke="1" extrusionOk="0">
                    <a:moveTo>
                      <a:pt x="34" y="21600"/>
                    </a:moveTo>
                    <a:cubicBezTo>
                      <a:pt x="34" y="21600"/>
                      <a:pt x="-1663" y="2350"/>
                      <a:pt x="18798" y="0"/>
                    </a:cubicBezTo>
                    <a:cubicBezTo>
                      <a:pt x="18798" y="0"/>
                      <a:pt x="19937" y="19626"/>
                      <a:pt x="34" y="21600"/>
                    </a:cubicBezTo>
                    <a:close/>
                  </a:path>
                </a:pathLst>
              </a:custGeom>
              <a:solidFill>
                <a:srgbClr val="F7AC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  <p:sp>
            <p:nvSpPr>
              <p:cNvPr id="302" name="形状"/>
              <p:cNvSpPr/>
              <p:nvPr/>
            </p:nvSpPr>
            <p:spPr>
              <a:xfrm>
                <a:off x="383616" y="277056"/>
                <a:ext cx="380954" cy="165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60" fill="norm" stroke="1" extrusionOk="0">
                    <a:moveTo>
                      <a:pt x="0" y="5335"/>
                    </a:moveTo>
                    <a:cubicBezTo>
                      <a:pt x="0" y="5335"/>
                      <a:pt x="8969" y="-6002"/>
                      <a:pt x="21600" y="4377"/>
                    </a:cubicBezTo>
                    <a:cubicBezTo>
                      <a:pt x="21600" y="4376"/>
                      <a:pt x="12127" y="15598"/>
                      <a:pt x="0" y="5335"/>
                    </a:cubicBezTo>
                    <a:close/>
                  </a:path>
                </a:pathLst>
              </a:custGeom>
              <a:solidFill>
                <a:srgbClr val="FACD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1219200">
                  <a:defRPr sz="4800">
                    <a:uFill>
                      <a:solidFill>
                        <a:srgbClr val="000000"/>
                      </a:solidFill>
                    </a:uFill>
                  </a:defRPr>
                </a:pPr>
              </a:p>
            </p:txBody>
          </p:sp>
        </p:grpSp>
        <p:sp>
          <p:nvSpPr>
            <p:cNvPr id="304" name="形状"/>
            <p:cNvSpPr/>
            <p:nvPr/>
          </p:nvSpPr>
          <p:spPr>
            <a:xfrm>
              <a:off x="993657" y="1198817"/>
              <a:ext cx="721944" cy="135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219" fill="norm" stroke="1" extrusionOk="0">
                  <a:moveTo>
                    <a:pt x="16649" y="21219"/>
                  </a:moveTo>
                  <a:cubicBezTo>
                    <a:pt x="16649" y="21219"/>
                    <a:pt x="13582" y="13707"/>
                    <a:pt x="15716" y="9193"/>
                  </a:cubicBezTo>
                  <a:cubicBezTo>
                    <a:pt x="17852" y="4677"/>
                    <a:pt x="21042" y="3754"/>
                    <a:pt x="20752" y="3059"/>
                  </a:cubicBezTo>
                  <a:cubicBezTo>
                    <a:pt x="20462" y="2364"/>
                    <a:pt x="18854" y="2675"/>
                    <a:pt x="18323" y="3310"/>
                  </a:cubicBezTo>
                  <a:cubicBezTo>
                    <a:pt x="17791" y="3945"/>
                    <a:pt x="15657" y="5305"/>
                    <a:pt x="13742" y="5065"/>
                  </a:cubicBezTo>
                  <a:cubicBezTo>
                    <a:pt x="11827" y="4826"/>
                    <a:pt x="11442" y="507"/>
                    <a:pt x="10048" y="63"/>
                  </a:cubicBezTo>
                  <a:cubicBezTo>
                    <a:pt x="8656" y="-381"/>
                    <a:pt x="9084" y="1617"/>
                    <a:pt x="9576" y="3350"/>
                  </a:cubicBezTo>
                  <a:cubicBezTo>
                    <a:pt x="10070" y="5083"/>
                    <a:pt x="7406" y="4097"/>
                    <a:pt x="5790" y="2009"/>
                  </a:cubicBezTo>
                  <a:cubicBezTo>
                    <a:pt x="4174" y="-79"/>
                    <a:pt x="3175" y="520"/>
                    <a:pt x="2979" y="811"/>
                  </a:cubicBezTo>
                  <a:cubicBezTo>
                    <a:pt x="2784" y="1102"/>
                    <a:pt x="6549" y="4836"/>
                    <a:pt x="6256" y="5010"/>
                  </a:cubicBezTo>
                  <a:cubicBezTo>
                    <a:pt x="5965" y="5184"/>
                    <a:pt x="1202" y="2073"/>
                    <a:pt x="728" y="2157"/>
                  </a:cubicBezTo>
                  <a:cubicBezTo>
                    <a:pt x="254" y="2241"/>
                    <a:pt x="-558" y="2475"/>
                    <a:pt x="571" y="3453"/>
                  </a:cubicBezTo>
                  <a:cubicBezTo>
                    <a:pt x="1702" y="4429"/>
                    <a:pt x="5295" y="6085"/>
                    <a:pt x="5056" y="6354"/>
                  </a:cubicBezTo>
                  <a:cubicBezTo>
                    <a:pt x="4815" y="6623"/>
                    <a:pt x="1846" y="5118"/>
                    <a:pt x="749" y="5073"/>
                  </a:cubicBezTo>
                  <a:cubicBezTo>
                    <a:pt x="-348" y="5029"/>
                    <a:pt x="71" y="5879"/>
                    <a:pt x="2017" y="6668"/>
                  </a:cubicBezTo>
                  <a:cubicBezTo>
                    <a:pt x="3965" y="7457"/>
                    <a:pt x="8761" y="8344"/>
                    <a:pt x="8829" y="11257"/>
                  </a:cubicBezTo>
                  <a:cubicBezTo>
                    <a:pt x="8893" y="14173"/>
                    <a:pt x="7668" y="21218"/>
                    <a:pt x="7668" y="21218"/>
                  </a:cubicBezTo>
                  <a:lnTo>
                    <a:pt x="16649" y="21218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05" name="形状"/>
            <p:cNvSpPr/>
            <p:nvPr/>
          </p:nvSpPr>
          <p:spPr>
            <a:xfrm>
              <a:off x="1811526" y="1939394"/>
              <a:ext cx="346307" cy="65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218" fill="norm" stroke="1" extrusionOk="0">
                  <a:moveTo>
                    <a:pt x="16650" y="21218"/>
                  </a:moveTo>
                  <a:cubicBezTo>
                    <a:pt x="16650" y="21218"/>
                    <a:pt x="13583" y="13707"/>
                    <a:pt x="15717" y="9193"/>
                  </a:cubicBezTo>
                  <a:cubicBezTo>
                    <a:pt x="17854" y="4677"/>
                    <a:pt x="21043" y="3753"/>
                    <a:pt x="20754" y="3058"/>
                  </a:cubicBezTo>
                  <a:cubicBezTo>
                    <a:pt x="20463" y="2364"/>
                    <a:pt x="18855" y="2674"/>
                    <a:pt x="18325" y="3310"/>
                  </a:cubicBezTo>
                  <a:cubicBezTo>
                    <a:pt x="17793" y="3943"/>
                    <a:pt x="15659" y="5304"/>
                    <a:pt x="13743" y="5064"/>
                  </a:cubicBezTo>
                  <a:cubicBezTo>
                    <a:pt x="11827" y="4825"/>
                    <a:pt x="11444" y="505"/>
                    <a:pt x="10048" y="63"/>
                  </a:cubicBezTo>
                  <a:cubicBezTo>
                    <a:pt x="8656" y="-382"/>
                    <a:pt x="9084" y="1616"/>
                    <a:pt x="9576" y="3349"/>
                  </a:cubicBezTo>
                  <a:cubicBezTo>
                    <a:pt x="10071" y="5082"/>
                    <a:pt x="7408" y="4097"/>
                    <a:pt x="5791" y="2008"/>
                  </a:cubicBezTo>
                  <a:cubicBezTo>
                    <a:pt x="4174" y="-80"/>
                    <a:pt x="3176" y="518"/>
                    <a:pt x="2981" y="810"/>
                  </a:cubicBezTo>
                  <a:cubicBezTo>
                    <a:pt x="2785" y="1101"/>
                    <a:pt x="6550" y="4835"/>
                    <a:pt x="6257" y="5009"/>
                  </a:cubicBezTo>
                  <a:cubicBezTo>
                    <a:pt x="5966" y="5183"/>
                    <a:pt x="1203" y="2073"/>
                    <a:pt x="728" y="2156"/>
                  </a:cubicBezTo>
                  <a:cubicBezTo>
                    <a:pt x="254" y="2239"/>
                    <a:pt x="-557" y="2475"/>
                    <a:pt x="572" y="3451"/>
                  </a:cubicBezTo>
                  <a:cubicBezTo>
                    <a:pt x="1703" y="4427"/>
                    <a:pt x="5295" y="6083"/>
                    <a:pt x="5056" y="6352"/>
                  </a:cubicBezTo>
                  <a:cubicBezTo>
                    <a:pt x="4815" y="6622"/>
                    <a:pt x="1847" y="5116"/>
                    <a:pt x="748" y="5072"/>
                  </a:cubicBezTo>
                  <a:cubicBezTo>
                    <a:pt x="-349" y="5029"/>
                    <a:pt x="71" y="5877"/>
                    <a:pt x="2017" y="6666"/>
                  </a:cubicBezTo>
                  <a:cubicBezTo>
                    <a:pt x="3963" y="7456"/>
                    <a:pt x="8760" y="8341"/>
                    <a:pt x="8828" y="11255"/>
                  </a:cubicBezTo>
                  <a:cubicBezTo>
                    <a:pt x="8892" y="14171"/>
                    <a:pt x="7667" y="21217"/>
                    <a:pt x="7667" y="21217"/>
                  </a:cubicBezTo>
                  <a:lnTo>
                    <a:pt x="16650" y="21217"/>
                  </a:ln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06" name="形状"/>
            <p:cNvSpPr/>
            <p:nvPr/>
          </p:nvSpPr>
          <p:spPr>
            <a:xfrm>
              <a:off x="319680" y="2493496"/>
              <a:ext cx="2504165" cy="28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0469" fill="norm" stroke="1" extrusionOk="0">
                  <a:moveTo>
                    <a:pt x="21600" y="7720"/>
                  </a:moveTo>
                  <a:cubicBezTo>
                    <a:pt x="21600" y="7720"/>
                    <a:pt x="8135" y="-134"/>
                    <a:pt x="0" y="10469"/>
                  </a:cubicBezTo>
                  <a:cubicBezTo>
                    <a:pt x="0" y="10469"/>
                    <a:pt x="9070" y="-11131"/>
                    <a:pt x="21600" y="772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grpSp>
        <p:nvGrpSpPr>
          <p:cNvPr id="312" name="成组"/>
          <p:cNvGrpSpPr/>
          <p:nvPr/>
        </p:nvGrpSpPr>
        <p:grpSpPr>
          <a:xfrm>
            <a:off x="15808414" y="3589897"/>
            <a:ext cx="482673" cy="479103"/>
            <a:chOff x="0" y="0"/>
            <a:chExt cx="482671" cy="479101"/>
          </a:xfrm>
        </p:grpSpPr>
        <p:sp>
          <p:nvSpPr>
            <p:cNvPr id="308" name="形状"/>
            <p:cNvSpPr/>
            <p:nvPr/>
          </p:nvSpPr>
          <p:spPr>
            <a:xfrm>
              <a:off x="112930" y="0"/>
              <a:ext cx="322068" cy="258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0986" fill="norm" stroke="1" extrusionOk="0">
                  <a:moveTo>
                    <a:pt x="10975" y="13416"/>
                  </a:moveTo>
                  <a:cubicBezTo>
                    <a:pt x="10975" y="14087"/>
                    <a:pt x="10975" y="14759"/>
                    <a:pt x="10975" y="15268"/>
                  </a:cubicBezTo>
                  <a:lnTo>
                    <a:pt x="10975" y="19977"/>
                  </a:lnTo>
                  <a:cubicBezTo>
                    <a:pt x="10975" y="20995"/>
                    <a:pt x="11501" y="21293"/>
                    <a:pt x="12144" y="20639"/>
                  </a:cubicBezTo>
                  <a:lnTo>
                    <a:pt x="20958" y="11682"/>
                  </a:lnTo>
                  <a:cubicBezTo>
                    <a:pt x="21600" y="11028"/>
                    <a:pt x="21600" y="9958"/>
                    <a:pt x="20958" y="9304"/>
                  </a:cubicBezTo>
                  <a:lnTo>
                    <a:pt x="12144" y="347"/>
                  </a:lnTo>
                  <a:cubicBezTo>
                    <a:pt x="11501" y="-307"/>
                    <a:pt x="10975" y="-9"/>
                    <a:pt x="10975" y="1010"/>
                  </a:cubicBezTo>
                  <a:lnTo>
                    <a:pt x="10975" y="5718"/>
                  </a:lnTo>
                  <a:cubicBezTo>
                    <a:pt x="10975" y="6227"/>
                    <a:pt x="10975" y="6899"/>
                    <a:pt x="10975" y="7570"/>
                  </a:cubicBezTo>
                  <a:lnTo>
                    <a:pt x="0" y="7570"/>
                  </a:lnTo>
                  <a:lnTo>
                    <a:pt x="0" y="13417"/>
                  </a:lnTo>
                  <a:lnTo>
                    <a:pt x="10975" y="13417"/>
                  </a:lnTo>
                  <a:lnTo>
                    <a:pt x="10975" y="1341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09" name="形状"/>
            <p:cNvSpPr/>
            <p:nvPr/>
          </p:nvSpPr>
          <p:spPr>
            <a:xfrm>
              <a:off x="0" y="92648"/>
              <a:ext cx="65249" cy="72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7502" y="0"/>
                  </a:lnTo>
                  <a:cubicBezTo>
                    <a:pt x="3377" y="0"/>
                    <a:pt x="0" y="3077"/>
                    <a:pt x="0" y="6842"/>
                  </a:cubicBezTo>
                  <a:lnTo>
                    <a:pt x="0" y="14758"/>
                  </a:lnTo>
                  <a:cubicBezTo>
                    <a:pt x="0" y="18521"/>
                    <a:pt x="3377" y="21600"/>
                    <a:pt x="7502" y="21600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10" name="形状"/>
            <p:cNvSpPr/>
            <p:nvPr/>
          </p:nvSpPr>
          <p:spPr>
            <a:xfrm>
              <a:off x="414913" y="313834"/>
              <a:ext cx="67759" cy="7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0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4307" y="21600"/>
                  </a:lnTo>
                  <a:cubicBezTo>
                    <a:pt x="18318" y="21600"/>
                    <a:pt x="21600" y="18523"/>
                    <a:pt x="21600" y="14758"/>
                  </a:cubicBezTo>
                  <a:lnTo>
                    <a:pt x="21600" y="6842"/>
                  </a:lnTo>
                  <a:cubicBezTo>
                    <a:pt x="21598" y="3079"/>
                    <a:pt x="18316" y="0"/>
                    <a:pt x="1430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11" name="形状"/>
            <p:cNvSpPr/>
            <p:nvPr/>
          </p:nvSpPr>
          <p:spPr>
            <a:xfrm>
              <a:off x="46841" y="220349"/>
              <a:ext cx="319555" cy="25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0986" fill="norm" stroke="1" extrusionOk="0">
                  <a:moveTo>
                    <a:pt x="10527" y="7569"/>
                  </a:moveTo>
                  <a:cubicBezTo>
                    <a:pt x="10527" y="6899"/>
                    <a:pt x="10527" y="6228"/>
                    <a:pt x="10527" y="5717"/>
                  </a:cubicBezTo>
                  <a:lnTo>
                    <a:pt x="10527" y="1010"/>
                  </a:lnTo>
                  <a:cubicBezTo>
                    <a:pt x="10527" y="-9"/>
                    <a:pt x="9997" y="-307"/>
                    <a:pt x="9349" y="346"/>
                  </a:cubicBezTo>
                  <a:lnTo>
                    <a:pt x="485" y="9304"/>
                  </a:lnTo>
                  <a:cubicBezTo>
                    <a:pt x="-162" y="9958"/>
                    <a:pt x="-162" y="11027"/>
                    <a:pt x="485" y="11682"/>
                  </a:cubicBezTo>
                  <a:lnTo>
                    <a:pt x="9349" y="20640"/>
                  </a:lnTo>
                  <a:cubicBezTo>
                    <a:pt x="9997" y="21293"/>
                    <a:pt x="10527" y="20995"/>
                    <a:pt x="10527" y="19976"/>
                  </a:cubicBezTo>
                  <a:lnTo>
                    <a:pt x="10527" y="15267"/>
                  </a:lnTo>
                  <a:cubicBezTo>
                    <a:pt x="10527" y="14758"/>
                    <a:pt x="10527" y="14087"/>
                    <a:pt x="10527" y="13415"/>
                  </a:cubicBezTo>
                  <a:lnTo>
                    <a:pt x="21438" y="13415"/>
                  </a:lnTo>
                  <a:lnTo>
                    <a:pt x="21438" y="7568"/>
                  </a:lnTo>
                  <a:lnTo>
                    <a:pt x="10527" y="7568"/>
                  </a:lnTo>
                  <a:lnTo>
                    <a:pt x="10527" y="75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grpSp>
        <p:nvGrpSpPr>
          <p:cNvPr id="315" name="成组"/>
          <p:cNvGrpSpPr/>
          <p:nvPr/>
        </p:nvGrpSpPr>
        <p:grpSpPr>
          <a:xfrm>
            <a:off x="16571180" y="3843464"/>
            <a:ext cx="372869" cy="361661"/>
            <a:chOff x="0" y="0"/>
            <a:chExt cx="372867" cy="361659"/>
          </a:xfrm>
        </p:grpSpPr>
        <p:sp>
          <p:nvSpPr>
            <p:cNvPr id="313" name="圆形"/>
            <p:cNvSpPr/>
            <p:nvPr/>
          </p:nvSpPr>
          <p:spPr>
            <a:xfrm>
              <a:off x="186680" y="197849"/>
              <a:ext cx="46271" cy="468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14" name="形状"/>
            <p:cNvSpPr/>
            <p:nvPr/>
          </p:nvSpPr>
          <p:spPr>
            <a:xfrm>
              <a:off x="0" y="0"/>
              <a:ext cx="372868" cy="36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1600" fill="norm" stroke="1" extrusionOk="0">
                  <a:moveTo>
                    <a:pt x="18980" y="8354"/>
                  </a:moveTo>
                  <a:cubicBezTo>
                    <a:pt x="18980" y="8354"/>
                    <a:pt x="18980" y="8354"/>
                    <a:pt x="18980" y="8354"/>
                  </a:cubicBezTo>
                  <a:cubicBezTo>
                    <a:pt x="18980" y="4215"/>
                    <a:pt x="18980" y="4215"/>
                    <a:pt x="18980" y="4215"/>
                  </a:cubicBezTo>
                  <a:cubicBezTo>
                    <a:pt x="18980" y="3838"/>
                    <a:pt x="18980" y="3838"/>
                    <a:pt x="18980" y="3838"/>
                  </a:cubicBezTo>
                  <a:cubicBezTo>
                    <a:pt x="18980" y="2107"/>
                    <a:pt x="18980" y="2107"/>
                    <a:pt x="18980" y="2107"/>
                  </a:cubicBezTo>
                  <a:cubicBezTo>
                    <a:pt x="18980" y="978"/>
                    <a:pt x="18130" y="0"/>
                    <a:pt x="16997" y="0"/>
                  </a:cubicBezTo>
                  <a:cubicBezTo>
                    <a:pt x="14376" y="0"/>
                    <a:pt x="14376" y="0"/>
                    <a:pt x="14376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1629" y="0"/>
                    <a:pt x="0" y="1731"/>
                    <a:pt x="0" y="3838"/>
                  </a:cubicBezTo>
                  <a:cubicBezTo>
                    <a:pt x="0" y="17762"/>
                    <a:pt x="0" y="17762"/>
                    <a:pt x="0" y="17762"/>
                  </a:cubicBezTo>
                  <a:cubicBezTo>
                    <a:pt x="0" y="19869"/>
                    <a:pt x="1629" y="21600"/>
                    <a:pt x="3612" y="21600"/>
                  </a:cubicBezTo>
                  <a:cubicBezTo>
                    <a:pt x="15368" y="21600"/>
                    <a:pt x="15368" y="21600"/>
                    <a:pt x="15368" y="21600"/>
                  </a:cubicBezTo>
                  <a:cubicBezTo>
                    <a:pt x="17351" y="21600"/>
                    <a:pt x="18980" y="19869"/>
                    <a:pt x="18980" y="17762"/>
                  </a:cubicBezTo>
                  <a:cubicBezTo>
                    <a:pt x="18980" y="16708"/>
                    <a:pt x="18980" y="16708"/>
                    <a:pt x="18980" y="16708"/>
                  </a:cubicBezTo>
                  <a:cubicBezTo>
                    <a:pt x="18980" y="16708"/>
                    <a:pt x="18980" y="16708"/>
                    <a:pt x="18980" y="16708"/>
                  </a:cubicBezTo>
                  <a:cubicBezTo>
                    <a:pt x="21600" y="14601"/>
                    <a:pt x="21600" y="10461"/>
                    <a:pt x="18980" y="8354"/>
                  </a:cubicBezTo>
                  <a:close/>
                  <a:moveTo>
                    <a:pt x="3612" y="1430"/>
                  </a:moveTo>
                  <a:cubicBezTo>
                    <a:pt x="14376" y="1430"/>
                    <a:pt x="14376" y="1430"/>
                    <a:pt x="14376" y="1430"/>
                  </a:cubicBezTo>
                  <a:cubicBezTo>
                    <a:pt x="16997" y="1430"/>
                    <a:pt x="16997" y="1430"/>
                    <a:pt x="16997" y="1430"/>
                  </a:cubicBezTo>
                  <a:cubicBezTo>
                    <a:pt x="17422" y="1430"/>
                    <a:pt x="17705" y="1731"/>
                    <a:pt x="17705" y="2107"/>
                  </a:cubicBezTo>
                  <a:cubicBezTo>
                    <a:pt x="17705" y="3838"/>
                    <a:pt x="17705" y="3838"/>
                    <a:pt x="17705" y="3838"/>
                  </a:cubicBezTo>
                  <a:cubicBezTo>
                    <a:pt x="17705" y="4215"/>
                    <a:pt x="17705" y="4215"/>
                    <a:pt x="17705" y="4215"/>
                  </a:cubicBezTo>
                  <a:cubicBezTo>
                    <a:pt x="17705" y="6397"/>
                    <a:pt x="17705" y="6397"/>
                    <a:pt x="17705" y="6397"/>
                  </a:cubicBezTo>
                  <a:cubicBezTo>
                    <a:pt x="17492" y="6322"/>
                    <a:pt x="17280" y="6247"/>
                    <a:pt x="16997" y="6247"/>
                  </a:cubicBezTo>
                  <a:cubicBezTo>
                    <a:pt x="16997" y="6247"/>
                    <a:pt x="16997" y="6247"/>
                    <a:pt x="16997" y="6247"/>
                  </a:cubicBezTo>
                  <a:cubicBezTo>
                    <a:pt x="16997" y="5569"/>
                    <a:pt x="16997" y="5569"/>
                    <a:pt x="16997" y="5569"/>
                  </a:cubicBezTo>
                  <a:cubicBezTo>
                    <a:pt x="16997" y="4215"/>
                    <a:pt x="16997" y="4215"/>
                    <a:pt x="16997" y="4215"/>
                  </a:cubicBezTo>
                  <a:cubicBezTo>
                    <a:pt x="16997" y="2785"/>
                    <a:pt x="16997" y="2785"/>
                    <a:pt x="16997" y="2785"/>
                  </a:cubicBezTo>
                  <a:cubicBezTo>
                    <a:pt x="16997" y="2408"/>
                    <a:pt x="16713" y="2107"/>
                    <a:pt x="16359" y="2107"/>
                  </a:cubicBezTo>
                  <a:cubicBezTo>
                    <a:pt x="2620" y="2107"/>
                    <a:pt x="2620" y="2107"/>
                    <a:pt x="2620" y="2107"/>
                  </a:cubicBezTo>
                  <a:cubicBezTo>
                    <a:pt x="2266" y="2107"/>
                    <a:pt x="1983" y="2408"/>
                    <a:pt x="1983" y="2785"/>
                  </a:cubicBezTo>
                  <a:cubicBezTo>
                    <a:pt x="1983" y="4215"/>
                    <a:pt x="1983" y="4215"/>
                    <a:pt x="1983" y="4215"/>
                  </a:cubicBezTo>
                  <a:cubicBezTo>
                    <a:pt x="1983" y="5569"/>
                    <a:pt x="1983" y="5569"/>
                    <a:pt x="1983" y="5569"/>
                  </a:cubicBezTo>
                  <a:cubicBezTo>
                    <a:pt x="1558" y="5118"/>
                    <a:pt x="1275" y="4516"/>
                    <a:pt x="1275" y="3838"/>
                  </a:cubicBezTo>
                  <a:cubicBezTo>
                    <a:pt x="1275" y="2484"/>
                    <a:pt x="2337" y="1430"/>
                    <a:pt x="3612" y="1430"/>
                  </a:cubicBezTo>
                  <a:close/>
                  <a:moveTo>
                    <a:pt x="16359" y="3462"/>
                  </a:moveTo>
                  <a:cubicBezTo>
                    <a:pt x="2620" y="3462"/>
                    <a:pt x="2620" y="3462"/>
                    <a:pt x="2620" y="3462"/>
                  </a:cubicBezTo>
                  <a:cubicBezTo>
                    <a:pt x="2620" y="2785"/>
                    <a:pt x="2620" y="2785"/>
                    <a:pt x="2620" y="2785"/>
                  </a:cubicBezTo>
                  <a:cubicBezTo>
                    <a:pt x="16359" y="2785"/>
                    <a:pt x="16359" y="2785"/>
                    <a:pt x="16359" y="2785"/>
                  </a:cubicBezTo>
                  <a:lnTo>
                    <a:pt x="16359" y="3462"/>
                  </a:lnTo>
                  <a:close/>
                  <a:moveTo>
                    <a:pt x="16359" y="4215"/>
                  </a:moveTo>
                  <a:cubicBezTo>
                    <a:pt x="16359" y="4892"/>
                    <a:pt x="16359" y="4892"/>
                    <a:pt x="16359" y="4892"/>
                  </a:cubicBezTo>
                  <a:cubicBezTo>
                    <a:pt x="2620" y="4892"/>
                    <a:pt x="2620" y="4892"/>
                    <a:pt x="2620" y="4892"/>
                  </a:cubicBezTo>
                  <a:cubicBezTo>
                    <a:pt x="2620" y="4215"/>
                    <a:pt x="2620" y="4215"/>
                    <a:pt x="2620" y="4215"/>
                  </a:cubicBezTo>
                  <a:lnTo>
                    <a:pt x="16359" y="4215"/>
                  </a:lnTo>
                  <a:close/>
                  <a:moveTo>
                    <a:pt x="16359" y="5569"/>
                  </a:moveTo>
                  <a:cubicBezTo>
                    <a:pt x="16359" y="6247"/>
                    <a:pt x="16359" y="6247"/>
                    <a:pt x="16359" y="6247"/>
                  </a:cubicBezTo>
                  <a:cubicBezTo>
                    <a:pt x="14376" y="6247"/>
                    <a:pt x="14376" y="6247"/>
                    <a:pt x="14376" y="6247"/>
                  </a:cubicBezTo>
                  <a:cubicBezTo>
                    <a:pt x="3612" y="6247"/>
                    <a:pt x="3612" y="6247"/>
                    <a:pt x="3612" y="6247"/>
                  </a:cubicBezTo>
                  <a:cubicBezTo>
                    <a:pt x="3258" y="6247"/>
                    <a:pt x="2904" y="6171"/>
                    <a:pt x="2620" y="6021"/>
                  </a:cubicBezTo>
                  <a:cubicBezTo>
                    <a:pt x="2620" y="5569"/>
                    <a:pt x="2620" y="5569"/>
                    <a:pt x="2620" y="5569"/>
                  </a:cubicBezTo>
                  <a:lnTo>
                    <a:pt x="16359" y="5569"/>
                  </a:lnTo>
                  <a:close/>
                  <a:moveTo>
                    <a:pt x="17705" y="17762"/>
                  </a:moveTo>
                  <a:cubicBezTo>
                    <a:pt x="17705" y="19116"/>
                    <a:pt x="16643" y="20170"/>
                    <a:pt x="15368" y="20170"/>
                  </a:cubicBezTo>
                  <a:cubicBezTo>
                    <a:pt x="3612" y="20170"/>
                    <a:pt x="3612" y="20170"/>
                    <a:pt x="3612" y="20170"/>
                  </a:cubicBezTo>
                  <a:cubicBezTo>
                    <a:pt x="2337" y="20170"/>
                    <a:pt x="1275" y="19116"/>
                    <a:pt x="1275" y="17762"/>
                  </a:cubicBezTo>
                  <a:cubicBezTo>
                    <a:pt x="1275" y="6774"/>
                    <a:pt x="1275" y="6774"/>
                    <a:pt x="1275" y="6774"/>
                  </a:cubicBezTo>
                  <a:cubicBezTo>
                    <a:pt x="1912" y="7376"/>
                    <a:pt x="2691" y="7677"/>
                    <a:pt x="3612" y="7677"/>
                  </a:cubicBezTo>
                  <a:cubicBezTo>
                    <a:pt x="14376" y="7677"/>
                    <a:pt x="14376" y="7677"/>
                    <a:pt x="14376" y="7677"/>
                  </a:cubicBezTo>
                  <a:cubicBezTo>
                    <a:pt x="16997" y="7677"/>
                    <a:pt x="16997" y="7677"/>
                    <a:pt x="16997" y="7677"/>
                  </a:cubicBezTo>
                  <a:cubicBezTo>
                    <a:pt x="17422" y="7677"/>
                    <a:pt x="17705" y="7978"/>
                    <a:pt x="17705" y="8354"/>
                  </a:cubicBezTo>
                  <a:cubicBezTo>
                    <a:pt x="17705" y="9784"/>
                    <a:pt x="17705" y="9784"/>
                    <a:pt x="17705" y="9784"/>
                  </a:cubicBezTo>
                  <a:cubicBezTo>
                    <a:pt x="11756" y="9784"/>
                    <a:pt x="11756" y="9784"/>
                    <a:pt x="11756" y="9784"/>
                  </a:cubicBezTo>
                  <a:cubicBezTo>
                    <a:pt x="9986" y="9784"/>
                    <a:pt x="8498" y="11289"/>
                    <a:pt x="8498" y="13246"/>
                  </a:cubicBezTo>
                  <a:cubicBezTo>
                    <a:pt x="8498" y="15128"/>
                    <a:pt x="9986" y="16708"/>
                    <a:pt x="11756" y="16708"/>
                  </a:cubicBezTo>
                  <a:cubicBezTo>
                    <a:pt x="17705" y="16708"/>
                    <a:pt x="17705" y="16708"/>
                    <a:pt x="17705" y="16708"/>
                  </a:cubicBezTo>
                  <a:lnTo>
                    <a:pt x="17705" y="17762"/>
                  </a:lnTo>
                  <a:close/>
                  <a:moveTo>
                    <a:pt x="18555" y="15353"/>
                  </a:moveTo>
                  <a:cubicBezTo>
                    <a:pt x="11756" y="15353"/>
                    <a:pt x="11756" y="15353"/>
                    <a:pt x="11756" y="15353"/>
                  </a:cubicBezTo>
                  <a:cubicBezTo>
                    <a:pt x="10694" y="15353"/>
                    <a:pt x="9844" y="14375"/>
                    <a:pt x="9844" y="13246"/>
                  </a:cubicBezTo>
                  <a:cubicBezTo>
                    <a:pt x="9844" y="12117"/>
                    <a:pt x="10694" y="11139"/>
                    <a:pt x="11756" y="11139"/>
                  </a:cubicBezTo>
                  <a:cubicBezTo>
                    <a:pt x="17705" y="11139"/>
                    <a:pt x="17705" y="11139"/>
                    <a:pt x="17705" y="11139"/>
                  </a:cubicBezTo>
                  <a:cubicBezTo>
                    <a:pt x="18059" y="11139"/>
                    <a:pt x="18484" y="10913"/>
                    <a:pt x="18767" y="10612"/>
                  </a:cubicBezTo>
                  <a:cubicBezTo>
                    <a:pt x="18838" y="10461"/>
                    <a:pt x="18838" y="10386"/>
                    <a:pt x="18909" y="10236"/>
                  </a:cubicBezTo>
                  <a:cubicBezTo>
                    <a:pt x="18909" y="10236"/>
                    <a:pt x="18909" y="10236"/>
                    <a:pt x="18909" y="10236"/>
                  </a:cubicBezTo>
                  <a:cubicBezTo>
                    <a:pt x="19405" y="10913"/>
                    <a:pt x="19617" y="11666"/>
                    <a:pt x="19617" y="12569"/>
                  </a:cubicBezTo>
                  <a:cubicBezTo>
                    <a:pt x="19617" y="13622"/>
                    <a:pt x="19263" y="14601"/>
                    <a:pt x="18555" y="15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316" name="形状"/>
          <p:cNvSpPr/>
          <p:nvPr/>
        </p:nvSpPr>
        <p:spPr>
          <a:xfrm>
            <a:off x="16727585" y="4384073"/>
            <a:ext cx="468951" cy="46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5" y="7589"/>
                </a:moveTo>
                <a:cubicBezTo>
                  <a:pt x="19192" y="4889"/>
                  <a:pt x="19192" y="4889"/>
                  <a:pt x="19192" y="4889"/>
                </a:cubicBezTo>
                <a:cubicBezTo>
                  <a:pt x="19119" y="4816"/>
                  <a:pt x="18973" y="4670"/>
                  <a:pt x="18900" y="4597"/>
                </a:cubicBezTo>
                <a:cubicBezTo>
                  <a:pt x="18900" y="1386"/>
                  <a:pt x="18900" y="1386"/>
                  <a:pt x="18900" y="1386"/>
                </a:cubicBezTo>
                <a:cubicBezTo>
                  <a:pt x="18900" y="657"/>
                  <a:pt x="18316" y="0"/>
                  <a:pt x="17586" y="0"/>
                </a:cubicBezTo>
                <a:cubicBezTo>
                  <a:pt x="4014" y="0"/>
                  <a:pt x="4014" y="0"/>
                  <a:pt x="4014" y="0"/>
                </a:cubicBezTo>
                <a:cubicBezTo>
                  <a:pt x="3284" y="0"/>
                  <a:pt x="2700" y="657"/>
                  <a:pt x="2700" y="1386"/>
                </a:cubicBezTo>
                <a:cubicBezTo>
                  <a:pt x="2700" y="4597"/>
                  <a:pt x="2700" y="4597"/>
                  <a:pt x="2700" y="4597"/>
                </a:cubicBezTo>
                <a:cubicBezTo>
                  <a:pt x="2627" y="4670"/>
                  <a:pt x="2481" y="4816"/>
                  <a:pt x="2408" y="4889"/>
                </a:cubicBezTo>
                <a:cubicBezTo>
                  <a:pt x="365" y="7589"/>
                  <a:pt x="365" y="7589"/>
                  <a:pt x="365" y="7589"/>
                </a:cubicBezTo>
                <a:cubicBezTo>
                  <a:pt x="146" y="7954"/>
                  <a:pt x="0" y="8392"/>
                  <a:pt x="0" y="8830"/>
                </a:cubicBezTo>
                <a:cubicBezTo>
                  <a:pt x="0" y="9486"/>
                  <a:pt x="0" y="9486"/>
                  <a:pt x="0" y="9486"/>
                </a:cubicBezTo>
                <a:cubicBezTo>
                  <a:pt x="0" y="10581"/>
                  <a:pt x="876" y="11530"/>
                  <a:pt x="2043" y="11530"/>
                </a:cubicBezTo>
                <a:cubicBezTo>
                  <a:pt x="2043" y="11530"/>
                  <a:pt x="2043" y="11530"/>
                  <a:pt x="2043" y="11530"/>
                </a:cubicBezTo>
                <a:cubicBezTo>
                  <a:pt x="2043" y="20286"/>
                  <a:pt x="2043" y="20286"/>
                  <a:pt x="2043" y="20286"/>
                </a:cubicBezTo>
                <a:cubicBezTo>
                  <a:pt x="2043" y="21016"/>
                  <a:pt x="2627" y="21600"/>
                  <a:pt x="3357" y="21600"/>
                </a:cubicBezTo>
                <a:cubicBezTo>
                  <a:pt x="18243" y="21600"/>
                  <a:pt x="18243" y="21600"/>
                  <a:pt x="18243" y="21600"/>
                </a:cubicBezTo>
                <a:cubicBezTo>
                  <a:pt x="18973" y="21600"/>
                  <a:pt x="19557" y="21016"/>
                  <a:pt x="19557" y="20286"/>
                </a:cubicBezTo>
                <a:cubicBezTo>
                  <a:pt x="19557" y="11530"/>
                  <a:pt x="19557" y="11530"/>
                  <a:pt x="19557" y="11530"/>
                </a:cubicBezTo>
                <a:cubicBezTo>
                  <a:pt x="19557" y="11530"/>
                  <a:pt x="19557" y="11530"/>
                  <a:pt x="19557" y="11530"/>
                </a:cubicBezTo>
                <a:cubicBezTo>
                  <a:pt x="20724" y="11530"/>
                  <a:pt x="21600" y="10581"/>
                  <a:pt x="21600" y="9486"/>
                </a:cubicBezTo>
                <a:cubicBezTo>
                  <a:pt x="21600" y="8830"/>
                  <a:pt x="21600" y="8830"/>
                  <a:pt x="21600" y="8830"/>
                </a:cubicBezTo>
                <a:cubicBezTo>
                  <a:pt x="21600" y="8392"/>
                  <a:pt x="21454" y="7954"/>
                  <a:pt x="21235" y="7589"/>
                </a:cubicBezTo>
                <a:close/>
                <a:moveTo>
                  <a:pt x="17586" y="1386"/>
                </a:moveTo>
                <a:cubicBezTo>
                  <a:pt x="17586" y="4086"/>
                  <a:pt x="17586" y="4086"/>
                  <a:pt x="17586" y="4086"/>
                </a:cubicBezTo>
                <a:cubicBezTo>
                  <a:pt x="4014" y="4086"/>
                  <a:pt x="4014" y="4086"/>
                  <a:pt x="4014" y="4086"/>
                </a:cubicBezTo>
                <a:cubicBezTo>
                  <a:pt x="4014" y="4086"/>
                  <a:pt x="4014" y="4086"/>
                  <a:pt x="4014" y="4086"/>
                </a:cubicBezTo>
                <a:cubicBezTo>
                  <a:pt x="4014" y="1386"/>
                  <a:pt x="4014" y="1386"/>
                  <a:pt x="4014" y="1386"/>
                </a:cubicBezTo>
                <a:lnTo>
                  <a:pt x="17586" y="1386"/>
                </a:lnTo>
                <a:close/>
                <a:moveTo>
                  <a:pt x="6859" y="10143"/>
                </a:moveTo>
                <a:cubicBezTo>
                  <a:pt x="4014" y="10143"/>
                  <a:pt x="4014" y="10143"/>
                  <a:pt x="4014" y="10143"/>
                </a:cubicBezTo>
                <a:cubicBezTo>
                  <a:pt x="6786" y="5400"/>
                  <a:pt x="6786" y="5400"/>
                  <a:pt x="6786" y="5400"/>
                </a:cubicBezTo>
                <a:cubicBezTo>
                  <a:pt x="8246" y="5400"/>
                  <a:pt x="8246" y="5400"/>
                  <a:pt x="8246" y="5400"/>
                </a:cubicBezTo>
                <a:lnTo>
                  <a:pt x="6859" y="10143"/>
                </a:lnTo>
                <a:close/>
                <a:moveTo>
                  <a:pt x="8903" y="5400"/>
                </a:moveTo>
                <a:cubicBezTo>
                  <a:pt x="10435" y="5400"/>
                  <a:pt x="10435" y="5400"/>
                  <a:pt x="10435" y="5400"/>
                </a:cubicBezTo>
                <a:cubicBezTo>
                  <a:pt x="10435" y="10143"/>
                  <a:pt x="10435" y="10143"/>
                  <a:pt x="10435" y="10143"/>
                </a:cubicBezTo>
                <a:cubicBezTo>
                  <a:pt x="7589" y="10143"/>
                  <a:pt x="7589" y="10143"/>
                  <a:pt x="7589" y="10143"/>
                </a:cubicBezTo>
                <a:lnTo>
                  <a:pt x="8903" y="5400"/>
                </a:lnTo>
                <a:close/>
                <a:moveTo>
                  <a:pt x="11165" y="5400"/>
                </a:moveTo>
                <a:cubicBezTo>
                  <a:pt x="12697" y="5400"/>
                  <a:pt x="12697" y="5400"/>
                  <a:pt x="12697" y="5400"/>
                </a:cubicBezTo>
                <a:cubicBezTo>
                  <a:pt x="14011" y="10143"/>
                  <a:pt x="14011" y="10143"/>
                  <a:pt x="14011" y="10143"/>
                </a:cubicBezTo>
                <a:cubicBezTo>
                  <a:pt x="11165" y="10143"/>
                  <a:pt x="11165" y="10143"/>
                  <a:pt x="11165" y="10143"/>
                </a:cubicBezTo>
                <a:lnTo>
                  <a:pt x="11165" y="5400"/>
                </a:lnTo>
                <a:close/>
                <a:moveTo>
                  <a:pt x="13354" y="5400"/>
                </a:moveTo>
                <a:cubicBezTo>
                  <a:pt x="14886" y="5400"/>
                  <a:pt x="14886" y="5400"/>
                  <a:pt x="14886" y="5400"/>
                </a:cubicBezTo>
                <a:cubicBezTo>
                  <a:pt x="17586" y="10143"/>
                  <a:pt x="17586" y="10143"/>
                  <a:pt x="17586" y="10143"/>
                </a:cubicBezTo>
                <a:cubicBezTo>
                  <a:pt x="14741" y="10143"/>
                  <a:pt x="14741" y="10143"/>
                  <a:pt x="14741" y="10143"/>
                </a:cubicBezTo>
                <a:lnTo>
                  <a:pt x="13354" y="5400"/>
                </a:lnTo>
                <a:close/>
                <a:moveTo>
                  <a:pt x="1314" y="9486"/>
                </a:moveTo>
                <a:cubicBezTo>
                  <a:pt x="1314" y="8830"/>
                  <a:pt x="1314" y="8830"/>
                  <a:pt x="1314" y="8830"/>
                </a:cubicBezTo>
                <a:cubicBezTo>
                  <a:pt x="1314" y="8684"/>
                  <a:pt x="1386" y="8538"/>
                  <a:pt x="1459" y="8392"/>
                </a:cubicBezTo>
                <a:cubicBezTo>
                  <a:pt x="3503" y="5692"/>
                  <a:pt x="3503" y="5692"/>
                  <a:pt x="3503" y="5692"/>
                </a:cubicBezTo>
                <a:cubicBezTo>
                  <a:pt x="3649" y="5546"/>
                  <a:pt x="3868" y="5400"/>
                  <a:pt x="4014" y="5400"/>
                </a:cubicBezTo>
                <a:cubicBezTo>
                  <a:pt x="5984" y="5400"/>
                  <a:pt x="5984" y="5400"/>
                  <a:pt x="5984" y="5400"/>
                </a:cubicBezTo>
                <a:cubicBezTo>
                  <a:pt x="3284" y="10143"/>
                  <a:pt x="3284" y="10143"/>
                  <a:pt x="3284" y="10143"/>
                </a:cubicBezTo>
                <a:cubicBezTo>
                  <a:pt x="2043" y="10143"/>
                  <a:pt x="2043" y="10143"/>
                  <a:pt x="2043" y="10143"/>
                </a:cubicBezTo>
                <a:cubicBezTo>
                  <a:pt x="1678" y="10143"/>
                  <a:pt x="1314" y="9851"/>
                  <a:pt x="1314" y="9486"/>
                </a:cubicBezTo>
                <a:close/>
                <a:moveTo>
                  <a:pt x="13500" y="20286"/>
                </a:moveTo>
                <a:cubicBezTo>
                  <a:pt x="8465" y="20286"/>
                  <a:pt x="8465" y="20286"/>
                  <a:pt x="8465" y="20286"/>
                </a:cubicBezTo>
                <a:cubicBezTo>
                  <a:pt x="8465" y="13500"/>
                  <a:pt x="8465" y="13500"/>
                  <a:pt x="8465" y="13500"/>
                </a:cubicBezTo>
                <a:cubicBezTo>
                  <a:pt x="13500" y="13500"/>
                  <a:pt x="13500" y="13500"/>
                  <a:pt x="13500" y="13500"/>
                </a:cubicBezTo>
                <a:lnTo>
                  <a:pt x="13500" y="20286"/>
                </a:lnTo>
                <a:close/>
                <a:moveTo>
                  <a:pt x="18243" y="20286"/>
                </a:moveTo>
                <a:cubicBezTo>
                  <a:pt x="14157" y="20286"/>
                  <a:pt x="14157" y="20286"/>
                  <a:pt x="14157" y="20286"/>
                </a:cubicBezTo>
                <a:cubicBezTo>
                  <a:pt x="14157" y="13500"/>
                  <a:pt x="14157" y="13500"/>
                  <a:pt x="14157" y="13500"/>
                </a:cubicBezTo>
                <a:cubicBezTo>
                  <a:pt x="14157" y="13135"/>
                  <a:pt x="13865" y="12843"/>
                  <a:pt x="13500" y="12843"/>
                </a:cubicBezTo>
                <a:cubicBezTo>
                  <a:pt x="8465" y="12843"/>
                  <a:pt x="8465" y="12843"/>
                  <a:pt x="8465" y="12843"/>
                </a:cubicBezTo>
                <a:cubicBezTo>
                  <a:pt x="8100" y="12843"/>
                  <a:pt x="7735" y="13135"/>
                  <a:pt x="7735" y="13500"/>
                </a:cubicBezTo>
                <a:cubicBezTo>
                  <a:pt x="7735" y="20286"/>
                  <a:pt x="7735" y="20286"/>
                  <a:pt x="7735" y="20286"/>
                </a:cubicBezTo>
                <a:cubicBezTo>
                  <a:pt x="3357" y="20286"/>
                  <a:pt x="3357" y="20286"/>
                  <a:pt x="3357" y="20286"/>
                </a:cubicBezTo>
                <a:cubicBezTo>
                  <a:pt x="3357" y="11530"/>
                  <a:pt x="3357" y="11530"/>
                  <a:pt x="3357" y="11530"/>
                </a:cubicBezTo>
                <a:cubicBezTo>
                  <a:pt x="18243" y="11530"/>
                  <a:pt x="18243" y="11530"/>
                  <a:pt x="18243" y="11530"/>
                </a:cubicBezTo>
                <a:lnTo>
                  <a:pt x="18243" y="20286"/>
                </a:lnTo>
                <a:close/>
                <a:moveTo>
                  <a:pt x="20286" y="9486"/>
                </a:moveTo>
                <a:cubicBezTo>
                  <a:pt x="20286" y="9851"/>
                  <a:pt x="19922" y="10143"/>
                  <a:pt x="19557" y="10143"/>
                </a:cubicBezTo>
                <a:cubicBezTo>
                  <a:pt x="18316" y="10143"/>
                  <a:pt x="18316" y="10143"/>
                  <a:pt x="18316" y="10143"/>
                </a:cubicBezTo>
                <a:cubicBezTo>
                  <a:pt x="15616" y="5400"/>
                  <a:pt x="15616" y="5400"/>
                  <a:pt x="15616" y="5400"/>
                </a:cubicBezTo>
                <a:cubicBezTo>
                  <a:pt x="17586" y="5400"/>
                  <a:pt x="17586" y="5400"/>
                  <a:pt x="17586" y="5400"/>
                </a:cubicBezTo>
                <a:cubicBezTo>
                  <a:pt x="17586" y="5400"/>
                  <a:pt x="17586" y="5400"/>
                  <a:pt x="17586" y="5400"/>
                </a:cubicBezTo>
                <a:cubicBezTo>
                  <a:pt x="17732" y="5400"/>
                  <a:pt x="17951" y="5546"/>
                  <a:pt x="18097" y="5692"/>
                </a:cubicBezTo>
                <a:cubicBezTo>
                  <a:pt x="20141" y="8392"/>
                  <a:pt x="20141" y="8392"/>
                  <a:pt x="20141" y="8392"/>
                </a:cubicBezTo>
                <a:cubicBezTo>
                  <a:pt x="20214" y="8538"/>
                  <a:pt x="20286" y="8684"/>
                  <a:pt x="20286" y="8830"/>
                </a:cubicBezTo>
                <a:lnTo>
                  <a:pt x="20286" y="948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1219200">
              <a:defRPr sz="48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319" name="成组"/>
          <p:cNvGrpSpPr/>
          <p:nvPr/>
        </p:nvGrpSpPr>
        <p:grpSpPr>
          <a:xfrm>
            <a:off x="15086793" y="4408065"/>
            <a:ext cx="482672" cy="420967"/>
            <a:chOff x="0" y="0"/>
            <a:chExt cx="482671" cy="420966"/>
          </a:xfrm>
        </p:grpSpPr>
        <p:sp>
          <p:nvSpPr>
            <p:cNvPr id="317" name="形状"/>
            <p:cNvSpPr/>
            <p:nvPr/>
          </p:nvSpPr>
          <p:spPr>
            <a:xfrm>
              <a:off x="-1" y="-1"/>
              <a:ext cx="482673" cy="420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27" y="12676"/>
                  </a:moveTo>
                  <a:cubicBezTo>
                    <a:pt x="18836" y="1084"/>
                    <a:pt x="18836" y="1084"/>
                    <a:pt x="18836" y="1084"/>
                  </a:cubicBezTo>
                  <a:cubicBezTo>
                    <a:pt x="18691" y="500"/>
                    <a:pt x="18109" y="0"/>
                    <a:pt x="17527" y="0"/>
                  </a:cubicBezTo>
                  <a:cubicBezTo>
                    <a:pt x="10764" y="0"/>
                    <a:pt x="10764" y="0"/>
                    <a:pt x="10764" y="0"/>
                  </a:cubicBezTo>
                  <a:cubicBezTo>
                    <a:pt x="4073" y="0"/>
                    <a:pt x="4073" y="0"/>
                    <a:pt x="4073" y="0"/>
                  </a:cubicBezTo>
                  <a:cubicBezTo>
                    <a:pt x="3491" y="0"/>
                    <a:pt x="2909" y="500"/>
                    <a:pt x="2764" y="1084"/>
                  </a:cubicBezTo>
                  <a:cubicBezTo>
                    <a:pt x="73" y="12676"/>
                    <a:pt x="73" y="12676"/>
                    <a:pt x="73" y="12676"/>
                  </a:cubicBezTo>
                  <a:cubicBezTo>
                    <a:pt x="73" y="12843"/>
                    <a:pt x="0" y="13010"/>
                    <a:pt x="0" y="13093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20266"/>
                    <a:pt x="1236" y="21600"/>
                    <a:pt x="2691" y="21600"/>
                  </a:cubicBezTo>
                  <a:cubicBezTo>
                    <a:pt x="18909" y="21600"/>
                    <a:pt x="18909" y="21600"/>
                    <a:pt x="18909" y="21600"/>
                  </a:cubicBezTo>
                  <a:cubicBezTo>
                    <a:pt x="20364" y="21600"/>
                    <a:pt x="21600" y="20266"/>
                    <a:pt x="21600" y="18514"/>
                  </a:cubicBezTo>
                  <a:cubicBezTo>
                    <a:pt x="21600" y="13093"/>
                    <a:pt x="21600" y="13093"/>
                    <a:pt x="21600" y="13093"/>
                  </a:cubicBezTo>
                  <a:cubicBezTo>
                    <a:pt x="21600" y="13010"/>
                    <a:pt x="21527" y="12843"/>
                    <a:pt x="21527" y="12676"/>
                  </a:cubicBezTo>
                  <a:close/>
                  <a:moveTo>
                    <a:pt x="20218" y="18514"/>
                  </a:moveTo>
                  <a:cubicBezTo>
                    <a:pt x="20218" y="19348"/>
                    <a:pt x="19636" y="20099"/>
                    <a:pt x="18909" y="20099"/>
                  </a:cubicBezTo>
                  <a:cubicBezTo>
                    <a:pt x="2691" y="20099"/>
                    <a:pt x="2691" y="20099"/>
                    <a:pt x="2691" y="20099"/>
                  </a:cubicBezTo>
                  <a:cubicBezTo>
                    <a:pt x="1964" y="20099"/>
                    <a:pt x="1382" y="19348"/>
                    <a:pt x="1382" y="18514"/>
                  </a:cubicBezTo>
                  <a:cubicBezTo>
                    <a:pt x="1382" y="13093"/>
                    <a:pt x="1382" y="13093"/>
                    <a:pt x="1382" y="13093"/>
                  </a:cubicBezTo>
                  <a:cubicBezTo>
                    <a:pt x="4073" y="1585"/>
                    <a:pt x="4073" y="1585"/>
                    <a:pt x="4073" y="1585"/>
                  </a:cubicBezTo>
                  <a:cubicBezTo>
                    <a:pt x="17527" y="1585"/>
                    <a:pt x="17527" y="1585"/>
                    <a:pt x="17527" y="1585"/>
                  </a:cubicBezTo>
                  <a:cubicBezTo>
                    <a:pt x="20218" y="13093"/>
                    <a:pt x="20218" y="13093"/>
                    <a:pt x="20218" y="13093"/>
                  </a:cubicBezTo>
                  <a:lnTo>
                    <a:pt x="20218" y="1851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318" name="形状"/>
            <p:cNvSpPr/>
            <p:nvPr/>
          </p:nvSpPr>
          <p:spPr>
            <a:xfrm>
              <a:off x="57893" y="59648"/>
              <a:ext cx="366885" cy="27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fill="norm" stroke="1" extrusionOk="0">
                  <a:moveTo>
                    <a:pt x="17546" y="0"/>
                  </a:moveTo>
                  <a:cubicBezTo>
                    <a:pt x="3938" y="0"/>
                    <a:pt x="3938" y="0"/>
                    <a:pt x="3938" y="0"/>
                  </a:cubicBezTo>
                  <a:cubicBezTo>
                    <a:pt x="3558" y="0"/>
                    <a:pt x="3177" y="388"/>
                    <a:pt x="3082" y="905"/>
                  </a:cubicBezTo>
                  <a:cubicBezTo>
                    <a:pt x="37" y="15262"/>
                    <a:pt x="37" y="15262"/>
                    <a:pt x="37" y="15262"/>
                  </a:cubicBezTo>
                  <a:cubicBezTo>
                    <a:pt x="-58" y="15650"/>
                    <a:pt x="37" y="16038"/>
                    <a:pt x="227" y="16297"/>
                  </a:cubicBezTo>
                  <a:cubicBezTo>
                    <a:pt x="323" y="16556"/>
                    <a:pt x="608" y="16814"/>
                    <a:pt x="894" y="16814"/>
                  </a:cubicBezTo>
                  <a:cubicBezTo>
                    <a:pt x="3463" y="16814"/>
                    <a:pt x="3463" y="16814"/>
                    <a:pt x="3463" y="16814"/>
                  </a:cubicBezTo>
                  <a:cubicBezTo>
                    <a:pt x="4414" y="16814"/>
                    <a:pt x="4414" y="16814"/>
                    <a:pt x="4414" y="16814"/>
                  </a:cubicBezTo>
                  <a:cubicBezTo>
                    <a:pt x="4890" y="16814"/>
                    <a:pt x="4890" y="16814"/>
                    <a:pt x="4890" y="16814"/>
                  </a:cubicBezTo>
                  <a:cubicBezTo>
                    <a:pt x="6222" y="20177"/>
                    <a:pt x="6222" y="20177"/>
                    <a:pt x="6222" y="20177"/>
                  </a:cubicBezTo>
                  <a:cubicBezTo>
                    <a:pt x="6508" y="21083"/>
                    <a:pt x="7079" y="21600"/>
                    <a:pt x="7745" y="21600"/>
                  </a:cubicBezTo>
                  <a:cubicBezTo>
                    <a:pt x="13739" y="21600"/>
                    <a:pt x="13739" y="21600"/>
                    <a:pt x="13739" y="21600"/>
                  </a:cubicBezTo>
                  <a:cubicBezTo>
                    <a:pt x="14405" y="21600"/>
                    <a:pt x="14976" y="21083"/>
                    <a:pt x="15262" y="20177"/>
                  </a:cubicBezTo>
                  <a:cubicBezTo>
                    <a:pt x="16594" y="16814"/>
                    <a:pt x="16594" y="16814"/>
                    <a:pt x="16594" y="16814"/>
                  </a:cubicBezTo>
                  <a:cubicBezTo>
                    <a:pt x="17070" y="16814"/>
                    <a:pt x="17070" y="16814"/>
                    <a:pt x="17070" y="16814"/>
                  </a:cubicBezTo>
                  <a:cubicBezTo>
                    <a:pt x="18021" y="16814"/>
                    <a:pt x="18021" y="16814"/>
                    <a:pt x="18021" y="16814"/>
                  </a:cubicBezTo>
                  <a:cubicBezTo>
                    <a:pt x="20590" y="16814"/>
                    <a:pt x="20590" y="16814"/>
                    <a:pt x="20590" y="16814"/>
                  </a:cubicBezTo>
                  <a:cubicBezTo>
                    <a:pt x="20876" y="16814"/>
                    <a:pt x="21161" y="16556"/>
                    <a:pt x="21257" y="16297"/>
                  </a:cubicBezTo>
                  <a:cubicBezTo>
                    <a:pt x="21447" y="16038"/>
                    <a:pt x="21542" y="15650"/>
                    <a:pt x="21447" y="15262"/>
                  </a:cubicBezTo>
                  <a:cubicBezTo>
                    <a:pt x="18402" y="905"/>
                    <a:pt x="18402" y="905"/>
                    <a:pt x="18402" y="905"/>
                  </a:cubicBezTo>
                  <a:cubicBezTo>
                    <a:pt x="18307" y="388"/>
                    <a:pt x="17926" y="0"/>
                    <a:pt x="17546" y="0"/>
                  </a:cubicBezTo>
                  <a:close/>
                  <a:moveTo>
                    <a:pt x="18021" y="14357"/>
                  </a:moveTo>
                  <a:cubicBezTo>
                    <a:pt x="16594" y="14357"/>
                    <a:pt x="16594" y="14357"/>
                    <a:pt x="16594" y="14357"/>
                  </a:cubicBezTo>
                  <a:cubicBezTo>
                    <a:pt x="15928" y="14357"/>
                    <a:pt x="15262" y="14874"/>
                    <a:pt x="14976" y="15650"/>
                  </a:cubicBezTo>
                  <a:cubicBezTo>
                    <a:pt x="13739" y="19143"/>
                    <a:pt x="13739" y="19143"/>
                    <a:pt x="13739" y="19143"/>
                  </a:cubicBezTo>
                  <a:cubicBezTo>
                    <a:pt x="7745" y="19143"/>
                    <a:pt x="7745" y="19143"/>
                    <a:pt x="7745" y="19143"/>
                  </a:cubicBezTo>
                  <a:cubicBezTo>
                    <a:pt x="6508" y="15650"/>
                    <a:pt x="6508" y="15650"/>
                    <a:pt x="6508" y="15650"/>
                  </a:cubicBezTo>
                  <a:cubicBezTo>
                    <a:pt x="6222" y="14874"/>
                    <a:pt x="5556" y="14357"/>
                    <a:pt x="4890" y="14357"/>
                  </a:cubicBezTo>
                  <a:cubicBezTo>
                    <a:pt x="3463" y="14357"/>
                    <a:pt x="3463" y="14357"/>
                    <a:pt x="3463" y="14357"/>
                  </a:cubicBezTo>
                  <a:cubicBezTo>
                    <a:pt x="1369" y="14357"/>
                    <a:pt x="1369" y="14357"/>
                    <a:pt x="1369" y="14357"/>
                  </a:cubicBezTo>
                  <a:cubicBezTo>
                    <a:pt x="3938" y="1164"/>
                    <a:pt x="3938" y="1164"/>
                    <a:pt x="3938" y="1164"/>
                  </a:cubicBezTo>
                  <a:cubicBezTo>
                    <a:pt x="17546" y="1164"/>
                    <a:pt x="17546" y="1164"/>
                    <a:pt x="17546" y="1164"/>
                  </a:cubicBezTo>
                  <a:cubicBezTo>
                    <a:pt x="20115" y="14357"/>
                    <a:pt x="20115" y="14357"/>
                    <a:pt x="20115" y="14357"/>
                  </a:cubicBezTo>
                  <a:lnTo>
                    <a:pt x="18021" y="143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320" name="形状"/>
          <p:cNvSpPr/>
          <p:nvPr/>
        </p:nvSpPr>
        <p:spPr>
          <a:xfrm>
            <a:off x="15318075" y="3843464"/>
            <a:ext cx="482673" cy="361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5" y="5059"/>
                </a:moveTo>
                <a:cubicBezTo>
                  <a:pt x="17805" y="486"/>
                  <a:pt x="17805" y="486"/>
                  <a:pt x="17805" y="486"/>
                </a:cubicBezTo>
                <a:cubicBezTo>
                  <a:pt x="17514" y="195"/>
                  <a:pt x="17149" y="0"/>
                  <a:pt x="16784" y="0"/>
                </a:cubicBezTo>
                <a:cubicBezTo>
                  <a:pt x="4743" y="0"/>
                  <a:pt x="4743" y="0"/>
                  <a:pt x="4743" y="0"/>
                </a:cubicBezTo>
                <a:cubicBezTo>
                  <a:pt x="4378" y="0"/>
                  <a:pt x="4086" y="195"/>
                  <a:pt x="3795" y="486"/>
                </a:cubicBezTo>
                <a:cubicBezTo>
                  <a:pt x="365" y="5059"/>
                  <a:pt x="365" y="5059"/>
                  <a:pt x="365" y="5059"/>
                </a:cubicBezTo>
                <a:cubicBezTo>
                  <a:pt x="146" y="5449"/>
                  <a:pt x="0" y="5935"/>
                  <a:pt x="0" y="6324"/>
                </a:cubicBezTo>
                <a:cubicBezTo>
                  <a:pt x="0" y="6811"/>
                  <a:pt x="73" y="7200"/>
                  <a:pt x="292" y="7589"/>
                </a:cubicBezTo>
                <a:cubicBezTo>
                  <a:pt x="9778" y="21016"/>
                  <a:pt x="9778" y="21016"/>
                  <a:pt x="9778" y="21016"/>
                </a:cubicBezTo>
                <a:cubicBezTo>
                  <a:pt x="10070" y="21405"/>
                  <a:pt x="10435" y="21600"/>
                  <a:pt x="10800" y="21600"/>
                </a:cubicBezTo>
                <a:cubicBezTo>
                  <a:pt x="11165" y="21600"/>
                  <a:pt x="11530" y="21405"/>
                  <a:pt x="11822" y="21016"/>
                </a:cubicBezTo>
                <a:cubicBezTo>
                  <a:pt x="21235" y="7589"/>
                  <a:pt x="21235" y="7589"/>
                  <a:pt x="21235" y="7589"/>
                </a:cubicBezTo>
                <a:cubicBezTo>
                  <a:pt x="21454" y="7200"/>
                  <a:pt x="21600" y="6811"/>
                  <a:pt x="21600" y="6324"/>
                </a:cubicBezTo>
                <a:cubicBezTo>
                  <a:pt x="21600" y="5838"/>
                  <a:pt x="21454" y="5449"/>
                  <a:pt x="21235" y="5059"/>
                </a:cubicBezTo>
                <a:close/>
                <a:moveTo>
                  <a:pt x="12259" y="6324"/>
                </a:moveTo>
                <a:cubicBezTo>
                  <a:pt x="9268" y="6324"/>
                  <a:pt x="9268" y="6324"/>
                  <a:pt x="9268" y="6324"/>
                </a:cubicBezTo>
                <a:cubicBezTo>
                  <a:pt x="10800" y="4573"/>
                  <a:pt x="10800" y="4573"/>
                  <a:pt x="10800" y="4573"/>
                </a:cubicBezTo>
                <a:lnTo>
                  <a:pt x="12259" y="6324"/>
                </a:lnTo>
                <a:close/>
                <a:moveTo>
                  <a:pt x="11311" y="3989"/>
                </a:moveTo>
                <a:cubicBezTo>
                  <a:pt x="13135" y="1946"/>
                  <a:pt x="13135" y="1946"/>
                  <a:pt x="13135" y="1946"/>
                </a:cubicBezTo>
                <a:cubicBezTo>
                  <a:pt x="14522" y="3795"/>
                  <a:pt x="14522" y="3795"/>
                  <a:pt x="14522" y="3795"/>
                </a:cubicBezTo>
                <a:cubicBezTo>
                  <a:pt x="12843" y="5741"/>
                  <a:pt x="12843" y="5741"/>
                  <a:pt x="12843" y="5741"/>
                </a:cubicBezTo>
                <a:lnTo>
                  <a:pt x="11311" y="3989"/>
                </a:lnTo>
                <a:close/>
                <a:moveTo>
                  <a:pt x="8757" y="5741"/>
                </a:moveTo>
                <a:cubicBezTo>
                  <a:pt x="7078" y="3795"/>
                  <a:pt x="7078" y="3795"/>
                  <a:pt x="7078" y="3795"/>
                </a:cubicBezTo>
                <a:cubicBezTo>
                  <a:pt x="8392" y="1946"/>
                  <a:pt x="8392" y="1946"/>
                  <a:pt x="8392" y="1946"/>
                </a:cubicBezTo>
                <a:cubicBezTo>
                  <a:pt x="10289" y="3989"/>
                  <a:pt x="10289" y="3989"/>
                  <a:pt x="10289" y="3989"/>
                </a:cubicBezTo>
                <a:lnTo>
                  <a:pt x="8757" y="5741"/>
                </a:lnTo>
                <a:close/>
                <a:moveTo>
                  <a:pt x="12478" y="7200"/>
                </a:moveTo>
                <a:cubicBezTo>
                  <a:pt x="10800" y="18389"/>
                  <a:pt x="10800" y="18389"/>
                  <a:pt x="10800" y="18389"/>
                </a:cubicBezTo>
                <a:cubicBezTo>
                  <a:pt x="9122" y="7200"/>
                  <a:pt x="9122" y="7200"/>
                  <a:pt x="9122" y="7200"/>
                </a:cubicBezTo>
                <a:lnTo>
                  <a:pt x="12478" y="7200"/>
                </a:lnTo>
                <a:close/>
                <a:moveTo>
                  <a:pt x="13135" y="7200"/>
                </a:moveTo>
                <a:cubicBezTo>
                  <a:pt x="16492" y="7200"/>
                  <a:pt x="16492" y="7200"/>
                  <a:pt x="16492" y="7200"/>
                </a:cubicBezTo>
                <a:cubicBezTo>
                  <a:pt x="11530" y="18195"/>
                  <a:pt x="11530" y="18195"/>
                  <a:pt x="11530" y="18195"/>
                </a:cubicBezTo>
                <a:lnTo>
                  <a:pt x="13135" y="7200"/>
                </a:lnTo>
                <a:close/>
                <a:moveTo>
                  <a:pt x="13354" y="6324"/>
                </a:moveTo>
                <a:cubicBezTo>
                  <a:pt x="15032" y="4476"/>
                  <a:pt x="15032" y="4476"/>
                  <a:pt x="15032" y="4476"/>
                </a:cubicBezTo>
                <a:cubicBezTo>
                  <a:pt x="16419" y="6324"/>
                  <a:pt x="16419" y="6324"/>
                  <a:pt x="16419" y="6324"/>
                </a:cubicBezTo>
                <a:lnTo>
                  <a:pt x="13354" y="6324"/>
                </a:lnTo>
                <a:close/>
                <a:moveTo>
                  <a:pt x="13938" y="1751"/>
                </a:moveTo>
                <a:cubicBezTo>
                  <a:pt x="16346" y="1751"/>
                  <a:pt x="16346" y="1751"/>
                  <a:pt x="16346" y="1751"/>
                </a:cubicBezTo>
                <a:cubicBezTo>
                  <a:pt x="15032" y="3211"/>
                  <a:pt x="15032" y="3211"/>
                  <a:pt x="15032" y="3211"/>
                </a:cubicBezTo>
                <a:lnTo>
                  <a:pt x="13938" y="1751"/>
                </a:lnTo>
                <a:close/>
                <a:moveTo>
                  <a:pt x="10800" y="3405"/>
                </a:moveTo>
                <a:cubicBezTo>
                  <a:pt x="9268" y="1751"/>
                  <a:pt x="9268" y="1751"/>
                  <a:pt x="9268" y="1751"/>
                </a:cubicBezTo>
                <a:cubicBezTo>
                  <a:pt x="12259" y="1751"/>
                  <a:pt x="12259" y="1751"/>
                  <a:pt x="12259" y="1751"/>
                </a:cubicBezTo>
                <a:lnTo>
                  <a:pt x="10800" y="3405"/>
                </a:lnTo>
                <a:close/>
                <a:moveTo>
                  <a:pt x="6568" y="3211"/>
                </a:moveTo>
                <a:cubicBezTo>
                  <a:pt x="5254" y="1751"/>
                  <a:pt x="5254" y="1751"/>
                  <a:pt x="5254" y="1751"/>
                </a:cubicBezTo>
                <a:cubicBezTo>
                  <a:pt x="7589" y="1751"/>
                  <a:pt x="7589" y="1751"/>
                  <a:pt x="7589" y="1751"/>
                </a:cubicBezTo>
                <a:lnTo>
                  <a:pt x="6568" y="3211"/>
                </a:lnTo>
                <a:close/>
                <a:moveTo>
                  <a:pt x="6568" y="4476"/>
                </a:moveTo>
                <a:cubicBezTo>
                  <a:pt x="8246" y="6324"/>
                  <a:pt x="8246" y="6324"/>
                  <a:pt x="8246" y="6324"/>
                </a:cubicBezTo>
                <a:cubicBezTo>
                  <a:pt x="5181" y="6324"/>
                  <a:pt x="5181" y="6324"/>
                  <a:pt x="5181" y="6324"/>
                </a:cubicBezTo>
                <a:lnTo>
                  <a:pt x="6568" y="4476"/>
                </a:lnTo>
                <a:close/>
                <a:moveTo>
                  <a:pt x="8392" y="7200"/>
                </a:moveTo>
                <a:cubicBezTo>
                  <a:pt x="10070" y="18195"/>
                  <a:pt x="10070" y="18195"/>
                  <a:pt x="10070" y="18195"/>
                </a:cubicBezTo>
                <a:cubicBezTo>
                  <a:pt x="5108" y="7200"/>
                  <a:pt x="5108" y="7200"/>
                  <a:pt x="5108" y="7200"/>
                </a:cubicBezTo>
                <a:lnTo>
                  <a:pt x="8392" y="7200"/>
                </a:lnTo>
                <a:close/>
                <a:moveTo>
                  <a:pt x="8538" y="16638"/>
                </a:moveTo>
                <a:cubicBezTo>
                  <a:pt x="1897" y="7200"/>
                  <a:pt x="1897" y="7200"/>
                  <a:pt x="1897" y="7200"/>
                </a:cubicBezTo>
                <a:cubicBezTo>
                  <a:pt x="4305" y="7200"/>
                  <a:pt x="4305" y="7200"/>
                  <a:pt x="4305" y="7200"/>
                </a:cubicBezTo>
                <a:lnTo>
                  <a:pt x="8538" y="16638"/>
                </a:lnTo>
                <a:close/>
                <a:moveTo>
                  <a:pt x="17295" y="7200"/>
                </a:moveTo>
                <a:cubicBezTo>
                  <a:pt x="19630" y="7200"/>
                  <a:pt x="19630" y="7200"/>
                  <a:pt x="19630" y="7200"/>
                </a:cubicBezTo>
                <a:cubicBezTo>
                  <a:pt x="12989" y="16638"/>
                  <a:pt x="12989" y="16638"/>
                  <a:pt x="12989" y="16638"/>
                </a:cubicBezTo>
                <a:lnTo>
                  <a:pt x="17295" y="7200"/>
                </a:lnTo>
                <a:close/>
                <a:moveTo>
                  <a:pt x="17368" y="6324"/>
                </a:moveTo>
                <a:cubicBezTo>
                  <a:pt x="15543" y="3892"/>
                  <a:pt x="15543" y="3892"/>
                  <a:pt x="15543" y="3892"/>
                </a:cubicBezTo>
                <a:cubicBezTo>
                  <a:pt x="17076" y="2141"/>
                  <a:pt x="17076" y="2141"/>
                  <a:pt x="17076" y="2141"/>
                </a:cubicBezTo>
                <a:cubicBezTo>
                  <a:pt x="20214" y="6324"/>
                  <a:pt x="20214" y="6324"/>
                  <a:pt x="20214" y="6324"/>
                </a:cubicBezTo>
                <a:lnTo>
                  <a:pt x="17368" y="6324"/>
                </a:lnTo>
                <a:close/>
                <a:moveTo>
                  <a:pt x="4524" y="2141"/>
                </a:moveTo>
                <a:cubicBezTo>
                  <a:pt x="6057" y="3892"/>
                  <a:pt x="6057" y="3892"/>
                  <a:pt x="6057" y="3892"/>
                </a:cubicBezTo>
                <a:cubicBezTo>
                  <a:pt x="4232" y="6324"/>
                  <a:pt x="4232" y="6324"/>
                  <a:pt x="4232" y="6324"/>
                </a:cubicBezTo>
                <a:cubicBezTo>
                  <a:pt x="1314" y="6324"/>
                  <a:pt x="1314" y="6324"/>
                  <a:pt x="1314" y="6324"/>
                </a:cubicBezTo>
                <a:lnTo>
                  <a:pt x="4524" y="21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1219200">
              <a:defRPr sz="4800">
                <a:uFill>
                  <a:solidFill>
                    <a:srgbClr val="000000"/>
                  </a:solidFill>
                </a:uFill>
              </a:defRPr>
            </a:pPr>
          </a:p>
        </p:txBody>
      </p:sp>
      <p:pic>
        <p:nvPicPr>
          <p:cNvPr id="321" name="image20.png" descr="image20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10794" y="579445"/>
            <a:ext cx="6714731" cy="13338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4E4A50B3-87C2-4744-9D0E-6A6709F58081.mp4" descr="4E4A50B3-87C2-4744-9D0E-6A6709F58081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8245017" y="1855419"/>
            <a:ext cx="4849484" cy="10243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8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成组"/>
          <p:cNvGrpSpPr/>
          <p:nvPr/>
        </p:nvGrpSpPr>
        <p:grpSpPr>
          <a:xfrm>
            <a:off x="0" y="1240620"/>
            <a:ext cx="24384000" cy="1939848"/>
            <a:chOff x="0" y="0"/>
            <a:chExt cx="24384000" cy="1939847"/>
          </a:xfrm>
        </p:grpSpPr>
        <p:sp>
          <p:nvSpPr>
            <p:cNvPr id="329" name="应用扩展"/>
            <p:cNvSpPr txBox="1"/>
            <p:nvPr/>
          </p:nvSpPr>
          <p:spPr>
            <a:xfrm>
              <a:off x="0" y="0"/>
              <a:ext cx="24384000" cy="1325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应用扩展</a:t>
              </a:r>
            </a:p>
          </p:txBody>
        </p:sp>
        <p:sp>
          <p:nvSpPr>
            <p:cNvPr id="330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6" name="矩形"/>
          <p:cNvSpPr/>
          <p:nvPr/>
        </p:nvSpPr>
        <p:spPr>
          <a:xfrm>
            <a:off x="-1" y="3709639"/>
            <a:ext cx="6102098" cy="42062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矩形"/>
          <p:cNvSpPr/>
          <p:nvPr/>
        </p:nvSpPr>
        <p:spPr>
          <a:xfrm>
            <a:off x="6102096" y="3709639"/>
            <a:ext cx="6089905" cy="42062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矩形"/>
          <p:cNvSpPr/>
          <p:nvPr/>
        </p:nvSpPr>
        <p:spPr>
          <a:xfrm>
            <a:off x="12192000" y="3709639"/>
            <a:ext cx="6089905" cy="42062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矩形"/>
          <p:cNvSpPr/>
          <p:nvPr/>
        </p:nvSpPr>
        <p:spPr>
          <a:xfrm>
            <a:off x="18269712" y="3709639"/>
            <a:ext cx="6114289" cy="420624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矩形"/>
          <p:cNvSpPr/>
          <p:nvPr/>
        </p:nvSpPr>
        <p:spPr>
          <a:xfrm>
            <a:off x="-1" y="7915879"/>
            <a:ext cx="6102098" cy="42062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矩形"/>
          <p:cNvSpPr/>
          <p:nvPr/>
        </p:nvSpPr>
        <p:spPr>
          <a:xfrm>
            <a:off x="6102096" y="7915879"/>
            <a:ext cx="6089905" cy="42062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2" name="矩形"/>
          <p:cNvSpPr/>
          <p:nvPr/>
        </p:nvSpPr>
        <p:spPr>
          <a:xfrm>
            <a:off x="12192000" y="7915879"/>
            <a:ext cx="6089905" cy="4206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矩形"/>
          <p:cNvSpPr/>
          <p:nvPr/>
        </p:nvSpPr>
        <p:spPr>
          <a:xfrm>
            <a:off x="18269712" y="7915879"/>
            <a:ext cx="6114289" cy="42062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车位预约、车位管理、停车引导、自动结算停车费用"/>
          <p:cNvSpPr txBox="1"/>
          <p:nvPr/>
        </p:nvSpPr>
        <p:spPr>
          <a:xfrm>
            <a:off x="6245945" y="5720234"/>
            <a:ext cx="5790015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车位预约、车位管理、停车引导、自动结算停车费用</a:t>
            </a:r>
          </a:p>
        </p:txBody>
      </p:sp>
      <p:sp>
        <p:nvSpPr>
          <p:cNvPr id="345" name="共享车位"/>
          <p:cNvSpPr txBox="1"/>
          <p:nvPr/>
        </p:nvSpPr>
        <p:spPr>
          <a:xfrm>
            <a:off x="6245947" y="4575949"/>
            <a:ext cx="5790013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共享车位</a:t>
            </a:r>
          </a:p>
        </p:txBody>
      </p:sp>
      <p:sp>
        <p:nvSpPr>
          <p:cNvPr id="346" name="智能门禁电梯、智能工位、智能会议室，链接企业OA，赋能企业管理"/>
          <p:cNvSpPr txBox="1"/>
          <p:nvPr/>
        </p:nvSpPr>
        <p:spPr>
          <a:xfrm>
            <a:off x="18294095" y="5620520"/>
            <a:ext cx="5790015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智能门禁电梯、智能工位、智能会议室，链接企业OA，赋能企业管理</a:t>
            </a:r>
          </a:p>
        </p:txBody>
      </p:sp>
      <p:sp>
        <p:nvSpPr>
          <p:cNvPr id="347" name="智慧办公"/>
          <p:cNvSpPr txBox="1"/>
          <p:nvPr/>
        </p:nvSpPr>
        <p:spPr>
          <a:xfrm>
            <a:off x="18294095" y="4575949"/>
            <a:ext cx="5790013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智慧办公</a:t>
            </a:r>
          </a:p>
        </p:txBody>
      </p:sp>
      <p:sp>
        <p:nvSpPr>
          <p:cNvPr id="348" name="招商引流、灵活办公、长租公寓"/>
          <p:cNvSpPr txBox="1"/>
          <p:nvPr/>
        </p:nvSpPr>
        <p:spPr>
          <a:xfrm>
            <a:off x="156041" y="9833432"/>
            <a:ext cx="5790016" cy="601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招商引流、灵活办公、长租公寓</a:t>
            </a:r>
          </a:p>
        </p:txBody>
      </p:sp>
      <p:sp>
        <p:nvSpPr>
          <p:cNvPr id="349" name="楼宇经济"/>
          <p:cNvSpPr txBox="1"/>
          <p:nvPr/>
        </p:nvSpPr>
        <p:spPr>
          <a:xfrm>
            <a:off x="156043" y="8763851"/>
            <a:ext cx="579001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800">
                <a:solidFill>
                  <a:srgbClr val="FF9300"/>
                </a:solidFill>
                <a:latin typeface="BebasNeue"/>
                <a:ea typeface="BebasNeue"/>
                <a:cs typeface="BebasNeue"/>
                <a:sym typeface="BebasNeue"/>
              </a:defRPr>
            </a:pPr>
            <a:r>
              <a:rPr>
                <a:solidFill>
                  <a:srgbClr val="FFFFFF"/>
                </a:solidFill>
              </a:rPr>
              <a:t>楼宇经济</a:t>
            </a:r>
            <a:r>
              <a:t>   </a:t>
            </a:r>
          </a:p>
        </p:txBody>
      </p:sp>
      <p:sp>
        <p:nvSpPr>
          <p:cNvPr id="350" name="消费支付优惠、抵扣服务费、换取权益、无人值守酒店"/>
          <p:cNvSpPr txBox="1"/>
          <p:nvPr/>
        </p:nvSpPr>
        <p:spPr>
          <a:xfrm>
            <a:off x="12348040" y="9706432"/>
            <a:ext cx="5790015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消费支付优惠、抵扣服务费、换取权益、无人值守酒店</a:t>
            </a:r>
          </a:p>
        </p:txBody>
      </p:sp>
      <p:sp>
        <p:nvSpPr>
          <p:cNvPr id="351" name="分布式商业"/>
          <p:cNvSpPr txBox="1"/>
          <p:nvPr/>
        </p:nvSpPr>
        <p:spPr>
          <a:xfrm>
            <a:off x="12348040" y="8763851"/>
            <a:ext cx="5790013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分布式商业</a:t>
            </a:r>
          </a:p>
        </p:txBody>
      </p:sp>
      <p:pic>
        <p:nvPicPr>
          <p:cNvPr id="35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0" t="2195" r="6875" b="0"/>
          <a:stretch>
            <a:fillRect/>
          </a:stretch>
        </p:blipFill>
        <p:spPr>
          <a:xfrm>
            <a:off x="12192000" y="3711024"/>
            <a:ext cx="6097157" cy="4248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rcRect l="4377" t="0" r="0" b="0"/>
          <a:stretch>
            <a:fillRect/>
          </a:stretch>
        </p:blipFill>
        <p:spPr>
          <a:xfrm>
            <a:off x="-17590" y="3732059"/>
            <a:ext cx="6137442" cy="420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rcRect l="4942" t="0" r="12148" b="0"/>
          <a:stretch>
            <a:fillRect/>
          </a:stretch>
        </p:blipFill>
        <p:spPr>
          <a:xfrm>
            <a:off x="6067618" y="7887167"/>
            <a:ext cx="6114291" cy="4214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rcRect l="5831" t="0" r="11811" b="0"/>
          <a:stretch>
            <a:fillRect/>
          </a:stretch>
        </p:blipFill>
        <p:spPr>
          <a:xfrm>
            <a:off x="18268812" y="7910799"/>
            <a:ext cx="6166178" cy="4206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3"/>
      <p:bldP build="whole" bldLvl="1" animBg="1" rev="0" advAuto="0" spid="343" grpId="4"/>
      <p:bldP build="whole" bldLvl="1" animBg="1" rev="0" advAuto="0" spid="336" grpId="1"/>
      <p:bldP build="whole" bldLvl="1" animBg="1" rev="0" advAuto="0" spid="34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成组"/>
          <p:cNvGrpSpPr/>
          <p:nvPr/>
        </p:nvGrpSpPr>
        <p:grpSpPr>
          <a:xfrm>
            <a:off x="0" y="1253316"/>
            <a:ext cx="24384000" cy="1939848"/>
            <a:chOff x="0" y="0"/>
            <a:chExt cx="24384000" cy="1939847"/>
          </a:xfrm>
        </p:grpSpPr>
        <p:sp>
          <p:nvSpPr>
            <p:cNvPr id="359" name="数据聚合"/>
            <p:cNvSpPr txBox="1"/>
            <p:nvPr/>
          </p:nvSpPr>
          <p:spPr>
            <a:xfrm>
              <a:off x="0" y="0"/>
              <a:ext cx="24384000" cy="1325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6400">
                  <a:solidFill>
                    <a:srgbClr val="222A35"/>
                  </a:solidFill>
                  <a:latin typeface="BebasNeue"/>
                  <a:ea typeface="BebasNeue"/>
                  <a:cs typeface="BebasNeue"/>
                  <a:sym typeface="BebasNeue"/>
                </a:defRPr>
              </a:lvl1pPr>
            </a:lstStyle>
            <a:p>
              <a:pPr/>
              <a:r>
                <a:t>数据聚合</a:t>
              </a:r>
            </a:p>
          </p:txBody>
        </p:sp>
        <p:sp>
          <p:nvSpPr>
            <p:cNvPr id="360" name="矩形"/>
            <p:cNvSpPr/>
            <p:nvPr/>
          </p:nvSpPr>
          <p:spPr>
            <a:xfrm>
              <a:off x="9829800" y="1756967"/>
              <a:ext cx="914400" cy="18288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矩形"/>
            <p:cNvSpPr/>
            <p:nvPr/>
          </p:nvSpPr>
          <p:spPr>
            <a:xfrm>
              <a:off x="10782300" y="1756967"/>
              <a:ext cx="914400" cy="18288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矩形"/>
            <p:cNvSpPr/>
            <p:nvPr/>
          </p:nvSpPr>
          <p:spPr>
            <a:xfrm>
              <a:off x="11734800" y="1756967"/>
              <a:ext cx="914400" cy="18288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矩形"/>
            <p:cNvSpPr/>
            <p:nvPr/>
          </p:nvSpPr>
          <p:spPr>
            <a:xfrm>
              <a:off x="12687300" y="1756967"/>
              <a:ext cx="914400" cy="18288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矩形"/>
            <p:cNvSpPr/>
            <p:nvPr/>
          </p:nvSpPr>
          <p:spPr>
            <a:xfrm>
              <a:off x="13639800" y="1756967"/>
              <a:ext cx="914400" cy="18288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6" name="区域内楼宇数，楼宇总面积，楼宇空置面积"/>
          <p:cNvSpPr txBox="1"/>
          <p:nvPr/>
        </p:nvSpPr>
        <p:spPr>
          <a:xfrm>
            <a:off x="14438509" y="4769084"/>
            <a:ext cx="9847862" cy="601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400">
                <a:solidFill>
                  <a:srgbClr val="222A35"/>
                </a:solidFill>
              </a:defRPr>
            </a:lvl1pPr>
          </a:lstStyle>
          <a:p>
            <a:pPr/>
            <a:r>
              <a:t>区域内楼宇数，楼宇总面积，楼宇空置面积</a:t>
            </a:r>
          </a:p>
        </p:txBody>
      </p:sp>
      <p:sp>
        <p:nvSpPr>
          <p:cNvPr id="367" name="楼宇情况"/>
          <p:cNvSpPr txBox="1"/>
          <p:nvPr/>
        </p:nvSpPr>
        <p:spPr>
          <a:xfrm>
            <a:off x="14438512" y="4063458"/>
            <a:ext cx="984786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楼宇情况</a:t>
            </a:r>
          </a:p>
        </p:txBody>
      </p:sp>
      <p:sp>
        <p:nvSpPr>
          <p:cNvPr id="368" name="圆形"/>
          <p:cNvSpPr/>
          <p:nvPr/>
        </p:nvSpPr>
        <p:spPr>
          <a:xfrm>
            <a:off x="12587858" y="4063458"/>
            <a:ext cx="1463041" cy="14630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9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0200" y="4490177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总入驻企业数、企业行业分类、规模分类"/>
          <p:cNvSpPr txBox="1"/>
          <p:nvPr/>
        </p:nvSpPr>
        <p:spPr>
          <a:xfrm>
            <a:off x="14438509" y="6757898"/>
            <a:ext cx="9847862" cy="601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400">
                <a:solidFill>
                  <a:srgbClr val="222A35"/>
                </a:solidFill>
              </a:defRPr>
            </a:lvl1pPr>
          </a:lstStyle>
          <a:p>
            <a:pPr/>
            <a:r>
              <a:t>总入驻企业数、企业行业分类、规模分类</a:t>
            </a:r>
          </a:p>
        </p:txBody>
      </p:sp>
      <p:sp>
        <p:nvSpPr>
          <p:cNvPr id="371" name="企业入驻情况"/>
          <p:cNvSpPr txBox="1"/>
          <p:nvPr/>
        </p:nvSpPr>
        <p:spPr>
          <a:xfrm>
            <a:off x="14438512" y="6039572"/>
            <a:ext cx="984786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企业入驻情况</a:t>
            </a:r>
          </a:p>
        </p:txBody>
      </p:sp>
      <p:sp>
        <p:nvSpPr>
          <p:cNvPr id="372" name="圆形"/>
          <p:cNvSpPr/>
          <p:nvPr/>
        </p:nvSpPr>
        <p:spPr>
          <a:xfrm>
            <a:off x="12587858" y="6039572"/>
            <a:ext cx="1463041" cy="146304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企业行业、员工规模、企业关系、经营数据"/>
          <p:cNvSpPr txBox="1"/>
          <p:nvPr/>
        </p:nvSpPr>
        <p:spPr>
          <a:xfrm>
            <a:off x="14438509" y="8747749"/>
            <a:ext cx="9847862" cy="601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400">
                <a:solidFill>
                  <a:srgbClr val="222A35"/>
                </a:solidFill>
              </a:defRPr>
            </a:lvl1pPr>
          </a:lstStyle>
          <a:p>
            <a:pPr/>
            <a:r>
              <a:t>企业行业、员工规模、企业关系、经营数据</a:t>
            </a:r>
          </a:p>
        </p:txBody>
      </p:sp>
      <p:sp>
        <p:nvSpPr>
          <p:cNvPr id="374" name="企业信息"/>
          <p:cNvSpPr txBox="1"/>
          <p:nvPr/>
        </p:nvSpPr>
        <p:spPr>
          <a:xfrm>
            <a:off x="14438512" y="8016723"/>
            <a:ext cx="3452302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企业信息</a:t>
            </a:r>
          </a:p>
        </p:txBody>
      </p:sp>
      <p:sp>
        <p:nvSpPr>
          <p:cNvPr id="375" name="圆形"/>
          <p:cNvSpPr/>
          <p:nvPr/>
        </p:nvSpPr>
        <p:spPr>
          <a:xfrm>
            <a:off x="12587858" y="8016723"/>
            <a:ext cx="1463041" cy="146304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轨迹记录、用户标签"/>
          <p:cNvSpPr txBox="1"/>
          <p:nvPr/>
        </p:nvSpPr>
        <p:spPr>
          <a:xfrm>
            <a:off x="14438509" y="10693535"/>
            <a:ext cx="9847862" cy="601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400">
                <a:solidFill>
                  <a:srgbClr val="222A35"/>
                </a:solidFill>
              </a:defRPr>
            </a:lvl1pPr>
          </a:lstStyle>
          <a:p>
            <a:pPr/>
            <a:r>
              <a:t>轨迹记录、用户标签</a:t>
            </a:r>
          </a:p>
        </p:txBody>
      </p:sp>
      <p:sp>
        <p:nvSpPr>
          <p:cNvPr id="377" name="个人相关"/>
          <p:cNvSpPr txBox="1"/>
          <p:nvPr/>
        </p:nvSpPr>
        <p:spPr>
          <a:xfrm>
            <a:off x="14438512" y="9987909"/>
            <a:ext cx="984786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800">
                <a:solidFill>
                  <a:srgbClr val="222A35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个人相关</a:t>
            </a:r>
          </a:p>
        </p:txBody>
      </p:sp>
      <p:sp>
        <p:nvSpPr>
          <p:cNvPr id="378" name="圆形"/>
          <p:cNvSpPr/>
          <p:nvPr/>
        </p:nvSpPr>
        <p:spPr>
          <a:xfrm>
            <a:off x="12587858" y="9987909"/>
            <a:ext cx="1463041" cy="146304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79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30200" y="6466292"/>
            <a:ext cx="6096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14577" y="8443444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14577" y="10449573"/>
            <a:ext cx="609601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成组"/>
          <p:cNvGrpSpPr/>
          <p:nvPr/>
        </p:nvGrpSpPr>
        <p:grpSpPr>
          <a:xfrm>
            <a:off x="1198898" y="3827939"/>
            <a:ext cx="7718943" cy="6269923"/>
            <a:chOff x="0" y="0"/>
            <a:chExt cx="7718942" cy="6269921"/>
          </a:xfrm>
        </p:grpSpPr>
        <p:pic>
          <p:nvPicPr>
            <p:cNvPr id="382" name="image19.png" descr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718943" cy="6269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矩形"/>
            <p:cNvSpPr/>
            <p:nvPr/>
          </p:nvSpPr>
          <p:spPr>
            <a:xfrm>
              <a:off x="153448" y="230432"/>
              <a:ext cx="7384723" cy="4154085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84" name="image.png" descr="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3087" y="218657"/>
              <a:ext cx="7340187" cy="4202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9" name="成组"/>
          <p:cNvGrpSpPr/>
          <p:nvPr/>
        </p:nvGrpSpPr>
        <p:grpSpPr>
          <a:xfrm>
            <a:off x="2466556" y="5027362"/>
            <a:ext cx="7831957" cy="6269923"/>
            <a:chOff x="0" y="0"/>
            <a:chExt cx="7831956" cy="6269921"/>
          </a:xfrm>
        </p:grpSpPr>
        <p:pic>
          <p:nvPicPr>
            <p:cNvPr id="386" name="image19.png" descr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718943" cy="6269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矩形"/>
            <p:cNvSpPr/>
            <p:nvPr/>
          </p:nvSpPr>
          <p:spPr>
            <a:xfrm>
              <a:off x="153448" y="230432"/>
              <a:ext cx="7384723" cy="4154085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88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5502" t="11605" r="0" b="0"/>
            <a:stretch>
              <a:fillRect/>
            </a:stretch>
          </p:blipFill>
          <p:spPr>
            <a:xfrm>
              <a:off x="162399" y="198305"/>
              <a:ext cx="7669558" cy="4700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3" name="成组"/>
          <p:cNvGrpSpPr/>
          <p:nvPr/>
        </p:nvGrpSpPr>
        <p:grpSpPr>
          <a:xfrm>
            <a:off x="3734213" y="6135413"/>
            <a:ext cx="7718943" cy="6269923"/>
            <a:chOff x="0" y="0"/>
            <a:chExt cx="7718942" cy="6269921"/>
          </a:xfrm>
        </p:grpSpPr>
        <p:pic>
          <p:nvPicPr>
            <p:cNvPr id="390" name="image19.png" descr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718943" cy="6269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矩形"/>
            <p:cNvSpPr/>
            <p:nvPr/>
          </p:nvSpPr>
          <p:spPr>
            <a:xfrm>
              <a:off x="153448" y="230432"/>
              <a:ext cx="7384723" cy="4154085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92" name="图像" descr="图像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0" t="0" r="9672" b="0"/>
            <a:stretch>
              <a:fillRect/>
            </a:stretch>
          </p:blipFill>
          <p:spPr>
            <a:xfrm>
              <a:off x="144522" y="208403"/>
              <a:ext cx="7405574" cy="4198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  <p:bldP build="whole" bldLvl="1" animBg="1" rev="0" advAuto="0" spid="389" grpId="2"/>
      <p:bldP build="whole" bldLvl="1" animBg="1" rev="0" advAuto="0" spid="393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矩形"/>
          <p:cNvSpPr/>
          <p:nvPr/>
        </p:nvSpPr>
        <p:spPr>
          <a:xfrm>
            <a:off x="20886892" y="6092745"/>
            <a:ext cx="3572952" cy="7621804"/>
          </a:xfrm>
          <a:prstGeom prst="rect">
            <a:avLst/>
          </a:prstGeom>
          <a:gradFill>
            <a:gsLst>
              <a:gs pos="0">
                <a:srgbClr val="FE9456"/>
              </a:gs>
              <a:gs pos="50000">
                <a:srgbClr val="FF8630"/>
              </a:gs>
              <a:gs pos="100000">
                <a:srgbClr val="E47628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矩形"/>
          <p:cNvSpPr/>
          <p:nvPr/>
        </p:nvSpPr>
        <p:spPr>
          <a:xfrm>
            <a:off x="-82194" y="6092745"/>
            <a:ext cx="3572952" cy="7621804"/>
          </a:xfrm>
          <a:prstGeom prst="rect">
            <a:avLst/>
          </a:prstGeom>
          <a:solidFill>
            <a:srgbClr val="267FB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9" name="矩形"/>
          <p:cNvSpPr/>
          <p:nvPr/>
        </p:nvSpPr>
        <p:spPr>
          <a:xfrm>
            <a:off x="3412654" y="6092745"/>
            <a:ext cx="3572952" cy="7621804"/>
          </a:xfrm>
          <a:prstGeom prst="rect">
            <a:avLst/>
          </a:prstGeom>
          <a:solidFill>
            <a:srgbClr val="189C8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矩形"/>
          <p:cNvSpPr/>
          <p:nvPr/>
        </p:nvSpPr>
        <p:spPr>
          <a:xfrm>
            <a:off x="6907501" y="6092745"/>
            <a:ext cx="3572952" cy="7621804"/>
          </a:xfrm>
          <a:prstGeom prst="rect">
            <a:avLst/>
          </a:prstGeom>
          <a:solidFill>
            <a:srgbClr val="9ABA58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矩形"/>
          <p:cNvSpPr/>
          <p:nvPr/>
        </p:nvSpPr>
        <p:spPr>
          <a:xfrm>
            <a:off x="10451009" y="6080045"/>
            <a:ext cx="3572952" cy="7647204"/>
          </a:xfrm>
          <a:prstGeom prst="rect">
            <a:avLst/>
          </a:prstGeom>
          <a:solidFill>
            <a:srgbClr val="C5361C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矩形"/>
          <p:cNvSpPr/>
          <p:nvPr/>
        </p:nvSpPr>
        <p:spPr>
          <a:xfrm>
            <a:off x="13897196" y="6092745"/>
            <a:ext cx="3572952" cy="7621804"/>
          </a:xfrm>
          <a:prstGeom prst="rect">
            <a:avLst/>
          </a:prstGeom>
          <a:solidFill>
            <a:srgbClr val="44546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3" name="矩形"/>
          <p:cNvSpPr/>
          <p:nvPr/>
        </p:nvSpPr>
        <p:spPr>
          <a:xfrm>
            <a:off x="17392043" y="6092745"/>
            <a:ext cx="3572953" cy="7621804"/>
          </a:xfrm>
          <a:prstGeom prst="rect">
            <a:avLst/>
          </a:prstGeom>
          <a:solidFill>
            <a:srgbClr val="267FB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关联可信机构，个人/企业实体身份可验证"/>
          <p:cNvSpPr txBox="1"/>
          <p:nvPr/>
        </p:nvSpPr>
        <p:spPr>
          <a:xfrm>
            <a:off x="7517462" y="10246573"/>
            <a:ext cx="2512588" cy="1875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关联可信机构，个人/企业实体身份可验证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05" name="数据可信"/>
          <p:cNvSpPr txBox="1"/>
          <p:nvPr/>
        </p:nvSpPr>
        <p:spPr>
          <a:xfrm>
            <a:off x="6651817" y="68813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数据可信</a:t>
            </a:r>
          </a:p>
        </p:txBody>
      </p:sp>
      <p:sp>
        <p:nvSpPr>
          <p:cNvPr id="406" name="数据隐私之上，实现的数据分析和筛选，实现导流等数据应用"/>
          <p:cNvSpPr txBox="1"/>
          <p:nvPr/>
        </p:nvSpPr>
        <p:spPr>
          <a:xfrm>
            <a:off x="10811679" y="10070658"/>
            <a:ext cx="2512588" cy="22275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数据隐私之上，实现的数据分析和筛选，实现导流等数据应用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07" name="数据聚合"/>
          <p:cNvSpPr txBox="1"/>
          <p:nvPr/>
        </p:nvSpPr>
        <p:spPr>
          <a:xfrm>
            <a:off x="10282736" y="68686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数据聚合</a:t>
            </a:r>
          </a:p>
        </p:txBody>
      </p:sp>
      <p:sp>
        <p:nvSpPr>
          <p:cNvPr id="408" name="用户数据可高效复用，减少重复填写和注册"/>
          <p:cNvSpPr txBox="1"/>
          <p:nvPr/>
        </p:nvSpPr>
        <p:spPr>
          <a:xfrm>
            <a:off x="3821984" y="10280208"/>
            <a:ext cx="2754292" cy="1808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用户数据可高效复用，减少重复填写和注册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09" name="体验友好"/>
          <p:cNvSpPr txBox="1"/>
          <p:nvPr/>
        </p:nvSpPr>
        <p:spPr>
          <a:xfrm>
            <a:off x="3156969" y="68813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体验友好</a:t>
            </a:r>
          </a:p>
        </p:txBody>
      </p:sp>
      <p:sp>
        <p:nvSpPr>
          <p:cNvPr id="410" name="架构灵活，可适配不同应用和业务，进而实现流量共享"/>
          <p:cNvSpPr txBox="1"/>
          <p:nvPr/>
        </p:nvSpPr>
        <p:spPr>
          <a:xfrm>
            <a:off x="14347600" y="10133513"/>
            <a:ext cx="2512588" cy="22275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架构灵活，可适配不同应用和业务，进而实现流量共享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11" name="生态扩展"/>
          <p:cNvSpPr txBox="1"/>
          <p:nvPr/>
        </p:nvSpPr>
        <p:spPr>
          <a:xfrm>
            <a:off x="13766179" y="68813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生态扩展</a:t>
            </a:r>
          </a:p>
        </p:txBody>
      </p:sp>
      <p:sp>
        <p:nvSpPr>
          <p:cNvPr id="412" name="分布式数字身份体系，实现用户数据主权…"/>
          <p:cNvSpPr txBox="1"/>
          <p:nvPr/>
        </p:nvSpPr>
        <p:spPr>
          <a:xfrm>
            <a:off x="83089" y="9613507"/>
            <a:ext cx="3288004" cy="27812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t>分布式数字身份体系，实现用户数据主权</a:t>
            </a:r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实现最小化信息披露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密码学手段，用“可信证明”替代“数据原文”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13" name="隐私保护"/>
          <p:cNvSpPr txBox="1"/>
          <p:nvPr/>
        </p:nvSpPr>
        <p:spPr>
          <a:xfrm>
            <a:off x="-315070" y="6881397"/>
            <a:ext cx="4084322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隐私保护</a:t>
            </a:r>
          </a:p>
        </p:txBody>
      </p:sp>
      <p:sp>
        <p:nvSpPr>
          <p:cNvPr id="414" name="数据的使用记录/链路完整，方便违规追溯"/>
          <p:cNvSpPr txBox="1"/>
          <p:nvPr/>
        </p:nvSpPr>
        <p:spPr>
          <a:xfrm>
            <a:off x="17867825" y="10246573"/>
            <a:ext cx="2621391" cy="1875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数据的使用记录/链路完整，方便违规追溯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15" name="监管友好"/>
          <p:cNvSpPr txBox="1"/>
          <p:nvPr/>
        </p:nvSpPr>
        <p:spPr>
          <a:xfrm>
            <a:off x="17136360" y="68813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监管友好</a:t>
            </a:r>
          </a:p>
        </p:txBody>
      </p:sp>
      <p:pic>
        <p:nvPicPr>
          <p:cNvPr id="416" name="image41.png" descr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8402" y="8047793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48.png" descr="image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5408" y="8047793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用户激励"/>
          <p:cNvSpPr txBox="1"/>
          <p:nvPr/>
        </p:nvSpPr>
        <p:spPr>
          <a:xfrm>
            <a:off x="20595713" y="6881397"/>
            <a:ext cx="408432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BebasNeue"/>
                <a:ea typeface="BebasNeue"/>
                <a:cs typeface="BebasNeue"/>
                <a:sym typeface="BebasNeue"/>
              </a:defRPr>
            </a:lvl1pPr>
          </a:lstStyle>
          <a:p>
            <a:pPr/>
            <a:r>
              <a:t>用户激励</a:t>
            </a:r>
          </a:p>
        </p:txBody>
      </p:sp>
      <p:sp>
        <p:nvSpPr>
          <p:cNvPr id="419" name="数据价值权益得到保障，以信用积累关联用户激励，实现用户量和应用生态的正向反馈"/>
          <p:cNvSpPr txBox="1"/>
          <p:nvPr/>
        </p:nvSpPr>
        <p:spPr>
          <a:xfrm>
            <a:off x="21337296" y="9956358"/>
            <a:ext cx="2621390" cy="2456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数据价值权益得到保障，以信用积累关联用户激励，实现用户量和应用生态的正向反馈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42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rcRect l="0" t="2195" r="6875" b="0"/>
          <a:stretch>
            <a:fillRect/>
          </a:stretch>
        </p:blipFill>
        <p:spPr>
          <a:xfrm>
            <a:off x="18937110" y="554705"/>
            <a:ext cx="3525132" cy="245608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线条"/>
          <p:cNvSpPr/>
          <p:nvPr/>
        </p:nvSpPr>
        <p:spPr>
          <a:xfrm flipH="1">
            <a:off x="2318309" y="3788302"/>
            <a:ext cx="906290" cy="2222711"/>
          </a:xfrm>
          <a:prstGeom prst="line">
            <a:avLst/>
          </a:prstGeom>
          <a:ln w="101600">
            <a:solidFill>
              <a:srgbClr val="417DB0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422" name="线条"/>
          <p:cNvSpPr/>
          <p:nvPr/>
        </p:nvSpPr>
        <p:spPr>
          <a:xfrm flipH="1">
            <a:off x="5320048" y="3788302"/>
            <a:ext cx="3165883" cy="2244838"/>
          </a:xfrm>
          <a:prstGeom prst="line">
            <a:avLst/>
          </a:prstGeom>
          <a:ln w="101600">
            <a:solidFill>
              <a:srgbClr val="499988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423" name="线条"/>
          <p:cNvSpPr/>
          <p:nvPr/>
        </p:nvSpPr>
        <p:spPr>
          <a:xfrm flipH="1">
            <a:off x="8384533" y="3915302"/>
            <a:ext cx="228398" cy="2068548"/>
          </a:xfrm>
          <a:prstGeom prst="line">
            <a:avLst/>
          </a:prstGeom>
          <a:ln w="101600">
            <a:solidFill>
              <a:srgbClr val="A1B96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424" name="线条"/>
          <p:cNvSpPr/>
          <p:nvPr/>
        </p:nvSpPr>
        <p:spPr>
          <a:xfrm>
            <a:off x="15910490" y="3737428"/>
            <a:ext cx="6553343" cy="2356923"/>
          </a:xfrm>
          <a:prstGeom prst="line">
            <a:avLst/>
          </a:prstGeom>
          <a:ln w="101600">
            <a:solidFill>
              <a:srgbClr val="EF996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425" name="线条"/>
          <p:cNvSpPr/>
          <p:nvPr/>
        </p:nvSpPr>
        <p:spPr>
          <a:xfrm flipH="1">
            <a:off x="15736139" y="3784768"/>
            <a:ext cx="5244055" cy="2231661"/>
          </a:xfrm>
          <a:prstGeom prst="line">
            <a:avLst/>
          </a:prstGeom>
          <a:ln w="101600">
            <a:solidFill>
              <a:srgbClr val="475468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426" name="线条"/>
          <p:cNvSpPr/>
          <p:nvPr/>
        </p:nvSpPr>
        <p:spPr>
          <a:xfrm flipH="1">
            <a:off x="12650671" y="3773652"/>
            <a:ext cx="7824265" cy="2316275"/>
          </a:xfrm>
          <a:prstGeom prst="line">
            <a:avLst/>
          </a:prstGeom>
          <a:ln w="101600">
            <a:solidFill>
              <a:srgbClr val="B5412A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pic>
        <p:nvPicPr>
          <p:cNvPr id="427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62584" y="8156674"/>
            <a:ext cx="1169438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204681" y="8156674"/>
            <a:ext cx="1082802" cy="117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6440" y="8085115"/>
            <a:ext cx="1219201" cy="114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418179" y="8051518"/>
            <a:ext cx="1169438" cy="102624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线条"/>
          <p:cNvSpPr/>
          <p:nvPr/>
        </p:nvSpPr>
        <p:spPr>
          <a:xfrm flipH="1">
            <a:off x="19114673" y="3911768"/>
            <a:ext cx="1992521" cy="1992521"/>
          </a:xfrm>
          <a:prstGeom prst="line">
            <a:avLst/>
          </a:prstGeom>
          <a:ln w="101600">
            <a:solidFill>
              <a:srgbClr val="417DB0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pic>
        <p:nvPicPr>
          <p:cNvPr id="432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76086" y="7975113"/>
            <a:ext cx="1010615" cy="117905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WHY DID？"/>
          <p:cNvSpPr/>
          <p:nvPr/>
        </p:nvSpPr>
        <p:spPr>
          <a:xfrm>
            <a:off x="-7415" y="3701303"/>
            <a:ext cx="24398830" cy="1012994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20000">
                <a:solidFill>
                  <a:srgbClr val="FFFFFF"/>
                </a:solidFill>
              </a:defRPr>
            </a:lvl1pPr>
          </a:lstStyle>
          <a:p>
            <a:pPr/>
            <a:r>
              <a:t>WHY DID？</a:t>
            </a:r>
          </a:p>
        </p:txBody>
      </p:sp>
      <p:sp>
        <p:nvSpPr>
          <p:cNvPr id="434" name="形状"/>
          <p:cNvSpPr/>
          <p:nvPr/>
        </p:nvSpPr>
        <p:spPr>
          <a:xfrm flipH="1">
            <a:off x="2433849" y="1642872"/>
            <a:ext cx="1379440" cy="14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322" fill="norm" stroke="1" extrusionOk="0">
                <a:moveTo>
                  <a:pt x="15823" y="2941"/>
                </a:moveTo>
                <a:cubicBezTo>
                  <a:pt x="16251" y="3894"/>
                  <a:pt x="16545" y="5037"/>
                  <a:pt x="16703" y="6350"/>
                </a:cubicBezTo>
                <a:cubicBezTo>
                  <a:pt x="16861" y="6647"/>
                  <a:pt x="16974" y="6964"/>
                  <a:pt x="17019" y="7324"/>
                </a:cubicBezTo>
                <a:cubicBezTo>
                  <a:pt x="17109" y="7790"/>
                  <a:pt x="17087" y="8320"/>
                  <a:pt x="16996" y="8786"/>
                </a:cubicBezTo>
                <a:cubicBezTo>
                  <a:pt x="16883" y="9294"/>
                  <a:pt x="16680" y="9738"/>
                  <a:pt x="16387" y="10098"/>
                </a:cubicBezTo>
                <a:cubicBezTo>
                  <a:pt x="16229" y="10310"/>
                  <a:pt x="16026" y="10480"/>
                  <a:pt x="15823" y="10586"/>
                </a:cubicBezTo>
                <a:cubicBezTo>
                  <a:pt x="15823" y="9802"/>
                  <a:pt x="15823" y="9802"/>
                  <a:pt x="15823" y="9802"/>
                </a:cubicBezTo>
                <a:cubicBezTo>
                  <a:pt x="16409" y="9146"/>
                  <a:pt x="16613" y="7854"/>
                  <a:pt x="16274" y="6943"/>
                </a:cubicBezTo>
                <a:cubicBezTo>
                  <a:pt x="16139" y="6498"/>
                  <a:pt x="15958" y="6287"/>
                  <a:pt x="15823" y="6244"/>
                </a:cubicBezTo>
                <a:lnTo>
                  <a:pt x="15823" y="2941"/>
                </a:lnTo>
                <a:close/>
                <a:moveTo>
                  <a:pt x="15823" y="15202"/>
                </a:moveTo>
                <a:cubicBezTo>
                  <a:pt x="18328" y="16070"/>
                  <a:pt x="21533" y="16473"/>
                  <a:pt x="21443" y="19310"/>
                </a:cubicBezTo>
                <a:cubicBezTo>
                  <a:pt x="21420" y="19967"/>
                  <a:pt x="21149" y="20644"/>
                  <a:pt x="20720" y="21322"/>
                </a:cubicBezTo>
                <a:cubicBezTo>
                  <a:pt x="15823" y="21322"/>
                  <a:pt x="15823" y="21322"/>
                  <a:pt x="15823" y="21322"/>
                </a:cubicBezTo>
                <a:lnTo>
                  <a:pt x="15823" y="15202"/>
                </a:lnTo>
                <a:close/>
                <a:moveTo>
                  <a:pt x="10722" y="61"/>
                </a:moveTo>
                <a:cubicBezTo>
                  <a:pt x="13204" y="-278"/>
                  <a:pt x="14852" y="823"/>
                  <a:pt x="15823" y="2941"/>
                </a:cubicBezTo>
                <a:cubicBezTo>
                  <a:pt x="15823" y="6244"/>
                  <a:pt x="15823" y="6244"/>
                  <a:pt x="15823" y="6244"/>
                </a:cubicBezTo>
                <a:cubicBezTo>
                  <a:pt x="15574" y="6181"/>
                  <a:pt x="15371" y="6520"/>
                  <a:pt x="15281" y="7134"/>
                </a:cubicBezTo>
                <a:cubicBezTo>
                  <a:pt x="15168" y="7790"/>
                  <a:pt x="15146" y="8807"/>
                  <a:pt x="15258" y="10183"/>
                </a:cubicBezTo>
                <a:cubicBezTo>
                  <a:pt x="15462" y="10120"/>
                  <a:pt x="15665" y="9971"/>
                  <a:pt x="15823" y="9802"/>
                </a:cubicBezTo>
                <a:cubicBezTo>
                  <a:pt x="15823" y="10586"/>
                  <a:pt x="15823" y="10586"/>
                  <a:pt x="15823" y="10586"/>
                </a:cubicBezTo>
                <a:cubicBezTo>
                  <a:pt x="15732" y="10628"/>
                  <a:pt x="15642" y="10670"/>
                  <a:pt x="15552" y="10713"/>
                </a:cubicBezTo>
                <a:cubicBezTo>
                  <a:pt x="15371" y="11051"/>
                  <a:pt x="15168" y="11411"/>
                  <a:pt x="14942" y="11708"/>
                </a:cubicBezTo>
                <a:cubicBezTo>
                  <a:pt x="14694" y="12301"/>
                  <a:pt x="14265" y="12830"/>
                  <a:pt x="13791" y="13275"/>
                </a:cubicBezTo>
                <a:cubicBezTo>
                  <a:pt x="13949" y="14016"/>
                  <a:pt x="14378" y="14651"/>
                  <a:pt x="15371" y="15033"/>
                </a:cubicBezTo>
                <a:cubicBezTo>
                  <a:pt x="15507" y="15096"/>
                  <a:pt x="15665" y="15138"/>
                  <a:pt x="15823" y="15202"/>
                </a:cubicBezTo>
                <a:cubicBezTo>
                  <a:pt x="15823" y="21322"/>
                  <a:pt x="15823" y="21322"/>
                  <a:pt x="15823" y="21322"/>
                </a:cubicBezTo>
                <a:cubicBezTo>
                  <a:pt x="10722" y="21322"/>
                  <a:pt x="10722" y="21322"/>
                  <a:pt x="10722" y="21322"/>
                </a:cubicBezTo>
                <a:cubicBezTo>
                  <a:pt x="10722" y="20560"/>
                  <a:pt x="10722" y="20560"/>
                  <a:pt x="10722" y="20560"/>
                </a:cubicBezTo>
                <a:cubicBezTo>
                  <a:pt x="10744" y="20560"/>
                  <a:pt x="10744" y="20560"/>
                  <a:pt x="10767" y="20560"/>
                </a:cubicBezTo>
                <a:cubicBezTo>
                  <a:pt x="10925" y="20560"/>
                  <a:pt x="11060" y="20411"/>
                  <a:pt x="11060" y="20242"/>
                </a:cubicBezTo>
                <a:cubicBezTo>
                  <a:pt x="11060" y="20073"/>
                  <a:pt x="10925" y="19946"/>
                  <a:pt x="10767" y="19946"/>
                </a:cubicBezTo>
                <a:cubicBezTo>
                  <a:pt x="10744" y="19946"/>
                  <a:pt x="10744" y="19946"/>
                  <a:pt x="10722" y="19946"/>
                </a:cubicBezTo>
                <a:cubicBezTo>
                  <a:pt x="10722" y="19734"/>
                  <a:pt x="10722" y="19734"/>
                  <a:pt x="10722" y="19734"/>
                </a:cubicBezTo>
                <a:cubicBezTo>
                  <a:pt x="10744" y="19734"/>
                  <a:pt x="10744" y="19734"/>
                  <a:pt x="10767" y="19734"/>
                </a:cubicBezTo>
                <a:cubicBezTo>
                  <a:pt x="10925" y="19734"/>
                  <a:pt x="11060" y="19586"/>
                  <a:pt x="11060" y="19416"/>
                </a:cubicBezTo>
                <a:cubicBezTo>
                  <a:pt x="11060" y="19247"/>
                  <a:pt x="10925" y="19120"/>
                  <a:pt x="10767" y="19120"/>
                </a:cubicBezTo>
                <a:cubicBezTo>
                  <a:pt x="10744" y="19120"/>
                  <a:pt x="10744" y="19120"/>
                  <a:pt x="10722" y="19120"/>
                </a:cubicBezTo>
                <a:cubicBezTo>
                  <a:pt x="10722" y="18802"/>
                  <a:pt x="10722" y="18802"/>
                  <a:pt x="10722" y="18802"/>
                </a:cubicBezTo>
                <a:cubicBezTo>
                  <a:pt x="12482" y="18167"/>
                  <a:pt x="13430" y="17320"/>
                  <a:pt x="14852" y="15626"/>
                </a:cubicBezTo>
                <a:cubicBezTo>
                  <a:pt x="14040" y="15329"/>
                  <a:pt x="13520" y="14609"/>
                  <a:pt x="13227" y="13762"/>
                </a:cubicBezTo>
                <a:cubicBezTo>
                  <a:pt x="12415" y="14355"/>
                  <a:pt x="11534" y="14736"/>
                  <a:pt x="10880" y="14736"/>
                </a:cubicBezTo>
                <a:cubicBezTo>
                  <a:pt x="10835" y="14736"/>
                  <a:pt x="10789" y="14736"/>
                  <a:pt x="10744" y="14736"/>
                </a:cubicBezTo>
                <a:cubicBezTo>
                  <a:pt x="10722" y="14736"/>
                  <a:pt x="10722" y="14736"/>
                  <a:pt x="10722" y="14736"/>
                </a:cubicBezTo>
                <a:cubicBezTo>
                  <a:pt x="10722" y="12703"/>
                  <a:pt x="10722" y="12703"/>
                  <a:pt x="10722" y="12703"/>
                </a:cubicBezTo>
                <a:cubicBezTo>
                  <a:pt x="10744" y="12703"/>
                  <a:pt x="10744" y="12703"/>
                  <a:pt x="10744" y="12703"/>
                </a:cubicBezTo>
                <a:cubicBezTo>
                  <a:pt x="11060" y="12703"/>
                  <a:pt x="11286" y="13148"/>
                  <a:pt x="11647" y="13021"/>
                </a:cubicBezTo>
                <a:cubicBezTo>
                  <a:pt x="12460" y="12746"/>
                  <a:pt x="12821" y="12237"/>
                  <a:pt x="12821" y="11687"/>
                </a:cubicBezTo>
                <a:cubicBezTo>
                  <a:pt x="12821" y="10924"/>
                  <a:pt x="11783" y="10564"/>
                  <a:pt x="10722" y="10564"/>
                </a:cubicBezTo>
                <a:cubicBezTo>
                  <a:pt x="10722" y="9844"/>
                  <a:pt x="10722" y="9844"/>
                  <a:pt x="10722" y="9844"/>
                </a:cubicBezTo>
                <a:cubicBezTo>
                  <a:pt x="11918" y="9675"/>
                  <a:pt x="12708" y="9993"/>
                  <a:pt x="13182" y="10353"/>
                </a:cubicBezTo>
                <a:cubicBezTo>
                  <a:pt x="13204" y="10374"/>
                  <a:pt x="13250" y="10395"/>
                  <a:pt x="13272" y="10437"/>
                </a:cubicBezTo>
                <a:cubicBezTo>
                  <a:pt x="14468" y="11115"/>
                  <a:pt x="14897" y="8298"/>
                  <a:pt x="14920" y="6477"/>
                </a:cubicBezTo>
                <a:cubicBezTo>
                  <a:pt x="13024" y="6371"/>
                  <a:pt x="11918" y="5461"/>
                  <a:pt x="10722" y="4698"/>
                </a:cubicBezTo>
                <a:lnTo>
                  <a:pt x="10722" y="61"/>
                </a:lnTo>
                <a:close/>
                <a:moveTo>
                  <a:pt x="5643" y="2750"/>
                </a:moveTo>
                <a:cubicBezTo>
                  <a:pt x="6275" y="1480"/>
                  <a:pt x="7268" y="527"/>
                  <a:pt x="8848" y="463"/>
                </a:cubicBezTo>
                <a:cubicBezTo>
                  <a:pt x="9142" y="378"/>
                  <a:pt x="9458" y="294"/>
                  <a:pt x="9796" y="251"/>
                </a:cubicBezTo>
                <a:cubicBezTo>
                  <a:pt x="10112" y="167"/>
                  <a:pt x="10428" y="103"/>
                  <a:pt x="10722" y="61"/>
                </a:cubicBezTo>
                <a:cubicBezTo>
                  <a:pt x="10722" y="4698"/>
                  <a:pt x="10722" y="4698"/>
                  <a:pt x="10722" y="4698"/>
                </a:cubicBezTo>
                <a:cubicBezTo>
                  <a:pt x="10338" y="4444"/>
                  <a:pt x="9954" y="4211"/>
                  <a:pt x="9525" y="4042"/>
                </a:cubicBezTo>
                <a:cubicBezTo>
                  <a:pt x="8465" y="3597"/>
                  <a:pt x="7449" y="3513"/>
                  <a:pt x="7065" y="4106"/>
                </a:cubicBezTo>
                <a:cubicBezTo>
                  <a:pt x="6772" y="4550"/>
                  <a:pt x="6614" y="5101"/>
                  <a:pt x="6569" y="5736"/>
                </a:cubicBezTo>
                <a:cubicBezTo>
                  <a:pt x="6569" y="5757"/>
                  <a:pt x="6569" y="5800"/>
                  <a:pt x="6569" y="5842"/>
                </a:cubicBezTo>
                <a:cubicBezTo>
                  <a:pt x="6478" y="7557"/>
                  <a:pt x="6772" y="11200"/>
                  <a:pt x="8104" y="10437"/>
                </a:cubicBezTo>
                <a:cubicBezTo>
                  <a:pt x="8149" y="10395"/>
                  <a:pt x="8171" y="10374"/>
                  <a:pt x="8216" y="10353"/>
                </a:cubicBezTo>
                <a:cubicBezTo>
                  <a:pt x="8690" y="9993"/>
                  <a:pt x="9480" y="9654"/>
                  <a:pt x="10699" y="9844"/>
                </a:cubicBezTo>
                <a:cubicBezTo>
                  <a:pt x="10722" y="9844"/>
                  <a:pt x="10722" y="9844"/>
                  <a:pt x="10722" y="9844"/>
                </a:cubicBezTo>
                <a:cubicBezTo>
                  <a:pt x="10722" y="10564"/>
                  <a:pt x="10722" y="10564"/>
                  <a:pt x="10722" y="10564"/>
                </a:cubicBezTo>
                <a:cubicBezTo>
                  <a:pt x="9683" y="10564"/>
                  <a:pt x="8600" y="10924"/>
                  <a:pt x="8555" y="11602"/>
                </a:cubicBezTo>
                <a:cubicBezTo>
                  <a:pt x="8510" y="12174"/>
                  <a:pt x="8961" y="12746"/>
                  <a:pt x="9819" y="13021"/>
                </a:cubicBezTo>
                <a:cubicBezTo>
                  <a:pt x="10180" y="13148"/>
                  <a:pt x="10406" y="12703"/>
                  <a:pt x="10722" y="12703"/>
                </a:cubicBezTo>
                <a:cubicBezTo>
                  <a:pt x="10722" y="14736"/>
                  <a:pt x="10722" y="14736"/>
                  <a:pt x="10722" y="14736"/>
                </a:cubicBezTo>
                <a:cubicBezTo>
                  <a:pt x="10699" y="14736"/>
                  <a:pt x="10654" y="14736"/>
                  <a:pt x="10586" y="14736"/>
                </a:cubicBezTo>
                <a:cubicBezTo>
                  <a:pt x="9954" y="14736"/>
                  <a:pt x="9074" y="14376"/>
                  <a:pt x="8284" y="13804"/>
                </a:cubicBezTo>
                <a:cubicBezTo>
                  <a:pt x="7991" y="14630"/>
                  <a:pt x="7472" y="15329"/>
                  <a:pt x="6659" y="15626"/>
                </a:cubicBezTo>
                <a:cubicBezTo>
                  <a:pt x="8013" y="17531"/>
                  <a:pt x="9119" y="18315"/>
                  <a:pt x="10722" y="18802"/>
                </a:cubicBezTo>
                <a:cubicBezTo>
                  <a:pt x="10722" y="18802"/>
                  <a:pt x="10722" y="18802"/>
                  <a:pt x="10722" y="18802"/>
                </a:cubicBezTo>
                <a:cubicBezTo>
                  <a:pt x="10722" y="19120"/>
                  <a:pt x="10722" y="19120"/>
                  <a:pt x="10722" y="19120"/>
                </a:cubicBezTo>
                <a:cubicBezTo>
                  <a:pt x="10564" y="19120"/>
                  <a:pt x="10451" y="19268"/>
                  <a:pt x="10451" y="19416"/>
                </a:cubicBezTo>
                <a:cubicBezTo>
                  <a:pt x="10451" y="19586"/>
                  <a:pt x="10564" y="19713"/>
                  <a:pt x="10722" y="19734"/>
                </a:cubicBezTo>
                <a:cubicBezTo>
                  <a:pt x="10722" y="19946"/>
                  <a:pt x="10722" y="19946"/>
                  <a:pt x="10722" y="19946"/>
                </a:cubicBezTo>
                <a:cubicBezTo>
                  <a:pt x="10564" y="19967"/>
                  <a:pt x="10451" y="20094"/>
                  <a:pt x="10451" y="20242"/>
                </a:cubicBezTo>
                <a:cubicBezTo>
                  <a:pt x="10451" y="20411"/>
                  <a:pt x="10564" y="20538"/>
                  <a:pt x="10722" y="20560"/>
                </a:cubicBezTo>
                <a:cubicBezTo>
                  <a:pt x="10722" y="21322"/>
                  <a:pt x="10722" y="21322"/>
                  <a:pt x="10722" y="21322"/>
                </a:cubicBezTo>
                <a:cubicBezTo>
                  <a:pt x="5643" y="21322"/>
                  <a:pt x="5643" y="21322"/>
                  <a:pt x="5643" y="21322"/>
                </a:cubicBezTo>
                <a:cubicBezTo>
                  <a:pt x="5643" y="15181"/>
                  <a:pt x="5643" y="15181"/>
                  <a:pt x="5643" y="15181"/>
                </a:cubicBezTo>
                <a:cubicBezTo>
                  <a:pt x="5801" y="15138"/>
                  <a:pt x="5937" y="15096"/>
                  <a:pt x="6072" y="15033"/>
                </a:cubicBezTo>
                <a:cubicBezTo>
                  <a:pt x="7088" y="14630"/>
                  <a:pt x="7517" y="14016"/>
                  <a:pt x="7652" y="13275"/>
                </a:cubicBezTo>
                <a:cubicBezTo>
                  <a:pt x="7201" y="12830"/>
                  <a:pt x="6794" y="12322"/>
                  <a:pt x="6546" y="11771"/>
                </a:cubicBezTo>
                <a:cubicBezTo>
                  <a:pt x="6298" y="11454"/>
                  <a:pt x="6095" y="11094"/>
                  <a:pt x="5914" y="10713"/>
                </a:cubicBezTo>
                <a:cubicBezTo>
                  <a:pt x="5824" y="10670"/>
                  <a:pt x="5734" y="10649"/>
                  <a:pt x="5643" y="10586"/>
                </a:cubicBezTo>
                <a:cubicBezTo>
                  <a:pt x="5643" y="9823"/>
                  <a:pt x="5643" y="9823"/>
                  <a:pt x="5643" y="9823"/>
                </a:cubicBezTo>
                <a:cubicBezTo>
                  <a:pt x="5801" y="9993"/>
                  <a:pt x="6004" y="10120"/>
                  <a:pt x="6208" y="10183"/>
                </a:cubicBezTo>
                <a:cubicBezTo>
                  <a:pt x="6320" y="8849"/>
                  <a:pt x="6320" y="7642"/>
                  <a:pt x="6162" y="6943"/>
                </a:cubicBezTo>
                <a:cubicBezTo>
                  <a:pt x="6050" y="6435"/>
                  <a:pt x="5846" y="6244"/>
                  <a:pt x="5643" y="6287"/>
                </a:cubicBezTo>
                <a:lnTo>
                  <a:pt x="5643" y="2750"/>
                </a:lnTo>
                <a:close/>
                <a:moveTo>
                  <a:pt x="4763" y="6350"/>
                </a:moveTo>
                <a:cubicBezTo>
                  <a:pt x="4763" y="6350"/>
                  <a:pt x="4763" y="6350"/>
                  <a:pt x="4763" y="6350"/>
                </a:cubicBezTo>
                <a:cubicBezTo>
                  <a:pt x="4853" y="5186"/>
                  <a:pt x="5102" y="3851"/>
                  <a:pt x="5643" y="2750"/>
                </a:cubicBezTo>
                <a:cubicBezTo>
                  <a:pt x="5643" y="6287"/>
                  <a:pt x="5643" y="6287"/>
                  <a:pt x="5643" y="6287"/>
                </a:cubicBezTo>
                <a:cubicBezTo>
                  <a:pt x="5485" y="6329"/>
                  <a:pt x="5305" y="6562"/>
                  <a:pt x="5192" y="6901"/>
                </a:cubicBezTo>
                <a:cubicBezTo>
                  <a:pt x="4831" y="7833"/>
                  <a:pt x="5034" y="9146"/>
                  <a:pt x="5643" y="9823"/>
                </a:cubicBezTo>
                <a:cubicBezTo>
                  <a:pt x="5643" y="10586"/>
                  <a:pt x="5643" y="10586"/>
                  <a:pt x="5643" y="10586"/>
                </a:cubicBezTo>
                <a:cubicBezTo>
                  <a:pt x="5418" y="10480"/>
                  <a:pt x="5237" y="10310"/>
                  <a:pt x="5057" y="10098"/>
                </a:cubicBezTo>
                <a:cubicBezTo>
                  <a:pt x="4763" y="9738"/>
                  <a:pt x="4583" y="9294"/>
                  <a:pt x="4470" y="8786"/>
                </a:cubicBezTo>
                <a:cubicBezTo>
                  <a:pt x="4357" y="8320"/>
                  <a:pt x="4334" y="7790"/>
                  <a:pt x="4425" y="7324"/>
                </a:cubicBezTo>
                <a:cubicBezTo>
                  <a:pt x="4492" y="6964"/>
                  <a:pt x="4583" y="6626"/>
                  <a:pt x="4763" y="6350"/>
                </a:cubicBezTo>
                <a:moveTo>
                  <a:pt x="5643" y="21322"/>
                </a:moveTo>
                <a:cubicBezTo>
                  <a:pt x="723" y="21322"/>
                  <a:pt x="723" y="21322"/>
                  <a:pt x="723" y="21322"/>
                </a:cubicBezTo>
                <a:cubicBezTo>
                  <a:pt x="294" y="20644"/>
                  <a:pt x="23" y="19967"/>
                  <a:pt x="1" y="19310"/>
                </a:cubicBezTo>
                <a:cubicBezTo>
                  <a:pt x="-67" y="16473"/>
                  <a:pt x="3138" y="16070"/>
                  <a:pt x="5643" y="15181"/>
                </a:cubicBezTo>
                <a:lnTo>
                  <a:pt x="5643" y="21322"/>
                </a:lnTo>
                <a:close/>
              </a:path>
            </a:pathLst>
          </a:custGeom>
          <a:solidFill>
            <a:srgbClr val="3A5063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1219200">
              <a:defRPr sz="64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447" name="成组"/>
          <p:cNvGrpSpPr/>
          <p:nvPr/>
        </p:nvGrpSpPr>
        <p:grpSpPr>
          <a:xfrm>
            <a:off x="1675350" y="593933"/>
            <a:ext cx="2896438" cy="2111371"/>
            <a:chOff x="2552" y="3432"/>
            <a:chExt cx="2896437" cy="2111370"/>
          </a:xfrm>
        </p:grpSpPr>
        <p:sp>
          <p:nvSpPr>
            <p:cNvPr id="435" name="形状"/>
            <p:cNvSpPr/>
            <p:nvPr/>
          </p:nvSpPr>
          <p:spPr>
            <a:xfrm>
              <a:off x="111629" y="46137"/>
              <a:ext cx="2675669" cy="206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fill="norm" stroke="1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36" name="形状"/>
            <p:cNvSpPr/>
            <p:nvPr/>
          </p:nvSpPr>
          <p:spPr>
            <a:xfrm>
              <a:off x="121701" y="46159"/>
              <a:ext cx="2665733" cy="206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fill="norm" stroke="1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37" name="形状"/>
            <p:cNvSpPr/>
            <p:nvPr/>
          </p:nvSpPr>
          <p:spPr>
            <a:xfrm>
              <a:off x="566858" y="46279"/>
              <a:ext cx="2220449" cy="206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fill="norm" stroke="1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38" name="形状"/>
            <p:cNvSpPr/>
            <p:nvPr/>
          </p:nvSpPr>
          <p:spPr>
            <a:xfrm>
              <a:off x="1449543" y="46316"/>
              <a:ext cx="1344909" cy="206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39" name="形状"/>
            <p:cNvSpPr/>
            <p:nvPr/>
          </p:nvSpPr>
          <p:spPr>
            <a:xfrm>
              <a:off x="2009520" y="396464"/>
              <a:ext cx="782355" cy="171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fill="norm" stroke="1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0" name="形状"/>
            <p:cNvSpPr/>
            <p:nvPr/>
          </p:nvSpPr>
          <p:spPr>
            <a:xfrm>
              <a:off x="2143818" y="1209821"/>
              <a:ext cx="648020" cy="90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fill="norm" stroke="1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1" name="三角形"/>
            <p:cNvSpPr/>
            <p:nvPr/>
          </p:nvSpPr>
          <p:spPr>
            <a:xfrm rot="6387854">
              <a:off x="2776155" y="1672447"/>
              <a:ext cx="116424" cy="100364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2" name="三角形"/>
            <p:cNvSpPr/>
            <p:nvPr/>
          </p:nvSpPr>
          <p:spPr>
            <a:xfrm flipH="1" rot="15212146">
              <a:off x="8963" y="1672447"/>
              <a:ext cx="116423" cy="100365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3" name="三角形"/>
            <p:cNvSpPr/>
            <p:nvPr/>
          </p:nvSpPr>
          <p:spPr>
            <a:xfrm rot="3806845">
              <a:off x="2659378" y="673209"/>
              <a:ext cx="116423" cy="100365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4" name="三角形"/>
            <p:cNvSpPr/>
            <p:nvPr/>
          </p:nvSpPr>
          <p:spPr>
            <a:xfrm flipH="1" rot="17793155">
              <a:off x="141912" y="673209"/>
              <a:ext cx="116424" cy="100364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5" name="三角形"/>
            <p:cNvSpPr/>
            <p:nvPr/>
          </p:nvSpPr>
          <p:spPr>
            <a:xfrm rot="1344357">
              <a:off x="1959865" y="21832"/>
              <a:ext cx="116423" cy="100364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446" name="三角形"/>
            <p:cNvSpPr/>
            <p:nvPr/>
          </p:nvSpPr>
          <p:spPr>
            <a:xfrm flipH="1" rot="20255643">
              <a:off x="854016" y="21833"/>
              <a:ext cx="116424" cy="100364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1219200">
                <a:defRPr sz="48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448" name="身份管理"/>
          <p:cNvSpPr txBox="1"/>
          <p:nvPr/>
        </p:nvSpPr>
        <p:spPr>
          <a:xfrm>
            <a:off x="2111379" y="30750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身份管理</a:t>
            </a:r>
          </a:p>
        </p:txBody>
      </p:sp>
      <p:sp>
        <p:nvSpPr>
          <p:cNvPr id="449" name="形状"/>
          <p:cNvSpPr/>
          <p:nvPr/>
        </p:nvSpPr>
        <p:spPr>
          <a:xfrm>
            <a:off x="8265223" y="530359"/>
            <a:ext cx="857508" cy="2705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8" h="21600" fill="norm" stroke="1" extrusionOk="0">
                <a:moveTo>
                  <a:pt x="12347" y="0"/>
                </a:moveTo>
                <a:cubicBezTo>
                  <a:pt x="10928" y="0"/>
                  <a:pt x="8721" y="414"/>
                  <a:pt x="8721" y="1059"/>
                </a:cubicBezTo>
                <a:cubicBezTo>
                  <a:pt x="8721" y="1704"/>
                  <a:pt x="8879" y="1980"/>
                  <a:pt x="9036" y="2211"/>
                </a:cubicBezTo>
                <a:cubicBezTo>
                  <a:pt x="9194" y="2395"/>
                  <a:pt x="9509" y="2395"/>
                  <a:pt x="9509" y="2395"/>
                </a:cubicBezTo>
                <a:cubicBezTo>
                  <a:pt x="9509" y="2395"/>
                  <a:pt x="9352" y="2809"/>
                  <a:pt x="9824" y="2901"/>
                </a:cubicBezTo>
                <a:cubicBezTo>
                  <a:pt x="10298" y="3040"/>
                  <a:pt x="10455" y="3040"/>
                  <a:pt x="10455" y="3178"/>
                </a:cubicBezTo>
                <a:cubicBezTo>
                  <a:pt x="10455" y="3316"/>
                  <a:pt x="10140" y="3454"/>
                  <a:pt x="9667" y="3592"/>
                </a:cubicBezTo>
                <a:cubicBezTo>
                  <a:pt x="9352" y="3730"/>
                  <a:pt x="7617" y="3869"/>
                  <a:pt x="6671" y="3961"/>
                </a:cubicBezTo>
                <a:cubicBezTo>
                  <a:pt x="5568" y="4099"/>
                  <a:pt x="4937" y="4237"/>
                  <a:pt x="4306" y="4606"/>
                </a:cubicBezTo>
                <a:cubicBezTo>
                  <a:pt x="3833" y="4928"/>
                  <a:pt x="3045" y="5388"/>
                  <a:pt x="1941" y="5665"/>
                </a:cubicBezTo>
                <a:cubicBezTo>
                  <a:pt x="995" y="5987"/>
                  <a:pt x="-266" y="6448"/>
                  <a:pt x="49" y="6908"/>
                </a:cubicBezTo>
                <a:cubicBezTo>
                  <a:pt x="522" y="7323"/>
                  <a:pt x="2572" y="7691"/>
                  <a:pt x="3833" y="7507"/>
                </a:cubicBezTo>
                <a:cubicBezTo>
                  <a:pt x="4937" y="7323"/>
                  <a:pt x="5410" y="7277"/>
                  <a:pt x="5410" y="7277"/>
                </a:cubicBezTo>
                <a:cubicBezTo>
                  <a:pt x="5410" y="7277"/>
                  <a:pt x="4622" y="8290"/>
                  <a:pt x="4306" y="9257"/>
                </a:cubicBezTo>
                <a:cubicBezTo>
                  <a:pt x="3991" y="10270"/>
                  <a:pt x="3045" y="11238"/>
                  <a:pt x="3518" y="11284"/>
                </a:cubicBezTo>
                <a:cubicBezTo>
                  <a:pt x="4149" y="11376"/>
                  <a:pt x="4937" y="11514"/>
                  <a:pt x="4937" y="11514"/>
                </a:cubicBezTo>
                <a:cubicBezTo>
                  <a:pt x="4937" y="11514"/>
                  <a:pt x="5095" y="12896"/>
                  <a:pt x="5883" y="14093"/>
                </a:cubicBezTo>
                <a:cubicBezTo>
                  <a:pt x="6671" y="15290"/>
                  <a:pt x="6987" y="15843"/>
                  <a:pt x="7144" y="16580"/>
                </a:cubicBezTo>
                <a:cubicBezTo>
                  <a:pt x="7302" y="17317"/>
                  <a:pt x="7460" y="17823"/>
                  <a:pt x="7302" y="18146"/>
                </a:cubicBezTo>
                <a:cubicBezTo>
                  <a:pt x="7144" y="18422"/>
                  <a:pt x="5725" y="19021"/>
                  <a:pt x="4779" y="19159"/>
                </a:cubicBezTo>
                <a:cubicBezTo>
                  <a:pt x="3991" y="19251"/>
                  <a:pt x="2572" y="19251"/>
                  <a:pt x="1941" y="19343"/>
                </a:cubicBezTo>
                <a:cubicBezTo>
                  <a:pt x="1311" y="19389"/>
                  <a:pt x="838" y="19620"/>
                  <a:pt x="2257" y="19712"/>
                </a:cubicBezTo>
                <a:cubicBezTo>
                  <a:pt x="3676" y="19758"/>
                  <a:pt x="6198" y="19666"/>
                  <a:pt x="6829" y="19574"/>
                </a:cubicBezTo>
                <a:cubicBezTo>
                  <a:pt x="7460" y="19527"/>
                  <a:pt x="8563" y="19389"/>
                  <a:pt x="8563" y="19389"/>
                </a:cubicBezTo>
                <a:cubicBezTo>
                  <a:pt x="8563" y="19389"/>
                  <a:pt x="8248" y="19620"/>
                  <a:pt x="9667" y="19620"/>
                </a:cubicBezTo>
                <a:cubicBezTo>
                  <a:pt x="11243" y="19620"/>
                  <a:pt x="11401" y="19574"/>
                  <a:pt x="11559" y="19297"/>
                </a:cubicBezTo>
                <a:cubicBezTo>
                  <a:pt x="11559" y="19021"/>
                  <a:pt x="11559" y="18652"/>
                  <a:pt x="11716" y="18468"/>
                </a:cubicBezTo>
                <a:cubicBezTo>
                  <a:pt x="12032" y="18284"/>
                  <a:pt x="10928" y="17777"/>
                  <a:pt x="11401" y="17501"/>
                </a:cubicBezTo>
                <a:cubicBezTo>
                  <a:pt x="12032" y="17271"/>
                  <a:pt x="12505" y="16534"/>
                  <a:pt x="12032" y="16119"/>
                </a:cubicBezTo>
                <a:cubicBezTo>
                  <a:pt x="11559" y="15705"/>
                  <a:pt x="12189" y="15290"/>
                  <a:pt x="12032" y="15014"/>
                </a:cubicBezTo>
                <a:cubicBezTo>
                  <a:pt x="11874" y="14738"/>
                  <a:pt x="11716" y="14369"/>
                  <a:pt x="11716" y="13955"/>
                </a:cubicBezTo>
                <a:cubicBezTo>
                  <a:pt x="11716" y="13540"/>
                  <a:pt x="11716" y="13264"/>
                  <a:pt x="11716" y="13264"/>
                </a:cubicBezTo>
                <a:cubicBezTo>
                  <a:pt x="11716" y="13264"/>
                  <a:pt x="12662" y="14830"/>
                  <a:pt x="12978" y="15244"/>
                </a:cubicBezTo>
                <a:cubicBezTo>
                  <a:pt x="13293" y="15659"/>
                  <a:pt x="13766" y="17133"/>
                  <a:pt x="13766" y="17593"/>
                </a:cubicBezTo>
                <a:cubicBezTo>
                  <a:pt x="13766" y="18054"/>
                  <a:pt x="14870" y="18652"/>
                  <a:pt x="14870" y="19021"/>
                </a:cubicBezTo>
                <a:cubicBezTo>
                  <a:pt x="15027" y="19435"/>
                  <a:pt x="15027" y="19666"/>
                  <a:pt x="15343" y="19666"/>
                </a:cubicBezTo>
                <a:cubicBezTo>
                  <a:pt x="15816" y="19666"/>
                  <a:pt x="15027" y="20126"/>
                  <a:pt x="14712" y="20495"/>
                </a:cubicBezTo>
                <a:cubicBezTo>
                  <a:pt x="14554" y="20817"/>
                  <a:pt x="13608" y="21600"/>
                  <a:pt x="15185" y="21600"/>
                </a:cubicBezTo>
                <a:cubicBezTo>
                  <a:pt x="16919" y="21600"/>
                  <a:pt x="18654" y="21416"/>
                  <a:pt x="18654" y="20909"/>
                </a:cubicBezTo>
                <a:cubicBezTo>
                  <a:pt x="18811" y="20449"/>
                  <a:pt x="18496" y="19988"/>
                  <a:pt x="18969" y="19804"/>
                </a:cubicBezTo>
                <a:cubicBezTo>
                  <a:pt x="19442" y="19620"/>
                  <a:pt x="19442" y="19205"/>
                  <a:pt x="19442" y="18929"/>
                </a:cubicBezTo>
                <a:cubicBezTo>
                  <a:pt x="19284" y="18699"/>
                  <a:pt x="19600" y="18238"/>
                  <a:pt x="19442" y="17731"/>
                </a:cubicBezTo>
                <a:cubicBezTo>
                  <a:pt x="19127" y="17179"/>
                  <a:pt x="19127" y="16258"/>
                  <a:pt x="18811" y="15567"/>
                </a:cubicBezTo>
                <a:cubicBezTo>
                  <a:pt x="18338" y="14876"/>
                  <a:pt x="18181" y="13817"/>
                  <a:pt x="18023" y="12988"/>
                </a:cubicBezTo>
                <a:cubicBezTo>
                  <a:pt x="17708" y="12159"/>
                  <a:pt x="17550" y="11744"/>
                  <a:pt x="17865" y="11606"/>
                </a:cubicBezTo>
                <a:cubicBezTo>
                  <a:pt x="18181" y="11514"/>
                  <a:pt x="19757" y="11376"/>
                  <a:pt x="20230" y="11330"/>
                </a:cubicBezTo>
                <a:cubicBezTo>
                  <a:pt x="20703" y="11330"/>
                  <a:pt x="19757" y="10455"/>
                  <a:pt x="19284" y="9718"/>
                </a:cubicBezTo>
                <a:cubicBezTo>
                  <a:pt x="18969" y="9027"/>
                  <a:pt x="18496" y="8566"/>
                  <a:pt x="18181" y="8060"/>
                </a:cubicBezTo>
                <a:cubicBezTo>
                  <a:pt x="17708" y="7553"/>
                  <a:pt x="17708" y="7323"/>
                  <a:pt x="18496" y="6954"/>
                </a:cubicBezTo>
                <a:cubicBezTo>
                  <a:pt x="19127" y="6586"/>
                  <a:pt x="20073" y="6356"/>
                  <a:pt x="20388" y="5527"/>
                </a:cubicBezTo>
                <a:cubicBezTo>
                  <a:pt x="20861" y="4698"/>
                  <a:pt x="21334" y="4145"/>
                  <a:pt x="20546" y="3915"/>
                </a:cubicBezTo>
                <a:cubicBezTo>
                  <a:pt x="19757" y="3730"/>
                  <a:pt x="18338" y="3823"/>
                  <a:pt x="17235" y="3592"/>
                </a:cubicBezTo>
                <a:cubicBezTo>
                  <a:pt x="16131" y="3316"/>
                  <a:pt x="15973" y="3040"/>
                  <a:pt x="15500" y="2994"/>
                </a:cubicBezTo>
                <a:cubicBezTo>
                  <a:pt x="15027" y="2948"/>
                  <a:pt x="14870" y="2948"/>
                  <a:pt x="14870" y="2763"/>
                </a:cubicBezTo>
                <a:cubicBezTo>
                  <a:pt x="14870" y="2579"/>
                  <a:pt x="15027" y="2395"/>
                  <a:pt x="15027" y="2395"/>
                </a:cubicBezTo>
                <a:cubicBezTo>
                  <a:pt x="15027" y="2395"/>
                  <a:pt x="15816" y="2257"/>
                  <a:pt x="15973" y="2026"/>
                </a:cubicBezTo>
                <a:cubicBezTo>
                  <a:pt x="16131" y="1796"/>
                  <a:pt x="16289" y="1243"/>
                  <a:pt x="16131" y="875"/>
                </a:cubicBezTo>
                <a:cubicBezTo>
                  <a:pt x="15816" y="507"/>
                  <a:pt x="14712" y="0"/>
                  <a:pt x="1234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tIns="91439" bIns="91439"/>
          <a:lstStyle/>
          <a:p>
            <a:pPr/>
          </a:p>
        </p:txBody>
      </p:sp>
      <p:sp>
        <p:nvSpPr>
          <p:cNvPr id="450" name="权限管控"/>
          <p:cNvSpPr txBox="1"/>
          <p:nvPr/>
        </p:nvSpPr>
        <p:spPr>
          <a:xfrm>
            <a:off x="7681787" y="3075070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权限管控</a:t>
            </a:r>
          </a:p>
        </p:txBody>
      </p:sp>
      <p:sp>
        <p:nvSpPr>
          <p:cNvPr id="451" name="应用扩展"/>
          <p:cNvSpPr txBox="1"/>
          <p:nvPr/>
        </p:nvSpPr>
        <p:spPr>
          <a:xfrm>
            <a:off x="19687441" y="3034466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应用扩展</a:t>
            </a:r>
          </a:p>
        </p:txBody>
      </p:sp>
      <p:sp>
        <p:nvSpPr>
          <p:cNvPr id="452" name="信用支付"/>
          <p:cNvSpPr txBox="1"/>
          <p:nvPr/>
        </p:nvSpPr>
        <p:spPr>
          <a:xfrm>
            <a:off x="13933312" y="3059545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信用支付</a:t>
            </a:r>
          </a:p>
        </p:txBody>
      </p:sp>
      <p:pic>
        <p:nvPicPr>
          <p:cNvPr id="453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574665" y="534478"/>
            <a:ext cx="2512589" cy="247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6556A"/>
      </a:accent1>
      <a:accent2>
        <a:srgbClr val="0087B1"/>
      </a:accent2>
      <a:accent3>
        <a:srgbClr val="45BE9B"/>
      </a:accent3>
      <a:accent4>
        <a:srgbClr val="A0BC34"/>
      </a:accent4>
      <a:accent5>
        <a:srgbClr val="FB8734"/>
      </a:accent5>
      <a:accent6>
        <a:srgbClr val="D44024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6556A"/>
      </a:accent1>
      <a:accent2>
        <a:srgbClr val="0087B1"/>
      </a:accent2>
      <a:accent3>
        <a:srgbClr val="45BE9B"/>
      </a:accent3>
      <a:accent4>
        <a:srgbClr val="A0BC34"/>
      </a:accent4>
      <a:accent5>
        <a:srgbClr val="FB8734"/>
      </a:accent5>
      <a:accent6>
        <a:srgbClr val="D44024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